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72" r:id="rId14"/>
    <p:sldId id="269" r:id="rId15"/>
    <p:sldId id="271" r:id="rId16"/>
  </p:sldIdLst>
  <p:sldSz cx="9144000" cy="5143500" type="screen16x9"/>
  <p:notesSz cx="6858000" cy="9144000"/>
  <p:embeddedFontLst>
    <p:embeddedFont>
      <p:font typeface="Arial Rounded MT Bold" panose="020F0704030504030204" pitchFamily="34" charset="0"/>
      <p:regular r:id="rId18"/>
    </p:embeddedFont>
    <p:embeddedFont>
      <p:font typeface="Bayon" panose="020B0604020202020204" charset="0"/>
      <p:regular r:id="rId19"/>
    </p:embeddedFont>
    <p:embeddedFont>
      <p:font typeface="Bradley Hand ITC" panose="03070402050302030203" pitchFamily="66" charset="0"/>
      <p:regular r:id="rId20"/>
    </p:embeddedFont>
    <p:embeddedFont>
      <p:font typeface="Didact Gothic" panose="00000500000000000000" pitchFamily="2" charset="0"/>
      <p:regular r:id="rId21"/>
    </p:embeddedFont>
    <p:embeddedFont>
      <p:font typeface="Paytone One"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9D3397-102B-4EBA-AC0B-F267FCFCFD79}">
  <a:tblStyle styleId="{399D3397-102B-4EBA-AC0B-F267FCFCFD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7" autoAdjust="0"/>
    <p:restoredTop sz="94296" autoAdjust="0"/>
  </p:normalViewPr>
  <p:slideViewPr>
    <p:cSldViewPr snapToGrid="0">
      <p:cViewPr varScale="1">
        <p:scale>
          <a:sx n="111" d="100"/>
          <a:sy n="111" d="100"/>
        </p:scale>
        <p:origin x="103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2a31352e36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2a31352e36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2a31352e361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2a31352e36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258a033c54_1_1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258a033c54_1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258a033c54_1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258a033c54_1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1258a033c54_1_1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1258a033c54_1_1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1258a033c54_1_1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1258a033c54_1_1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258a033c54_1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258a033c54_1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2a31352e36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2a31352e36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2a31352e36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2a31352e36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a31352e36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2a31352e36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47625" y="3600095"/>
            <a:ext cx="4131000" cy="41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 name="Google Shape;10;p2"/>
          <p:cNvSpPr/>
          <p:nvPr/>
        </p:nvSpPr>
        <p:spPr>
          <a:xfrm rot="-4038587">
            <a:off x="313680" y="-188572"/>
            <a:ext cx="563839" cy="563839"/>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5400000">
            <a:off x="721241" y="3531074"/>
            <a:ext cx="874516" cy="2109900"/>
            <a:chOff x="5905453" y="2567961"/>
            <a:chExt cx="874516" cy="2109900"/>
          </a:xfrm>
        </p:grpSpPr>
        <p:sp>
          <p:nvSpPr>
            <p:cNvPr id="12" name="Google Shape;12;p2"/>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5400000">
            <a:off x="7925598" y="3716763"/>
            <a:ext cx="2109928" cy="159325"/>
            <a:chOff x="1655550" y="403250"/>
            <a:chExt cx="1593000" cy="120300"/>
          </a:xfrm>
        </p:grpSpPr>
        <p:cxnSp>
          <p:nvCxnSpPr>
            <p:cNvPr id="31" name="Google Shape;31;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2" name="Google Shape;32;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3" name="Google Shape;33;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4" name="Google Shape;34;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5" name="Google Shape;35;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6" name="Google Shape;36;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7" name="Google Shape;37;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8" name="Google Shape;38;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39" name="Google Shape;39;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0" name="Google Shape;40;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1" name="Google Shape;41;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2" name="Google Shape;42;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3" name="Google Shape;43;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4" name="Google Shape;44;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45" name="Google Shape;45;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grpSp>
        <p:nvGrpSpPr>
          <p:cNvPr id="46" name="Google Shape;46;p2"/>
          <p:cNvGrpSpPr/>
          <p:nvPr/>
        </p:nvGrpSpPr>
        <p:grpSpPr>
          <a:xfrm>
            <a:off x="6650949" y="89241"/>
            <a:ext cx="2447850" cy="874516"/>
            <a:chOff x="3365149" y="3537516"/>
            <a:chExt cx="2447850" cy="874516"/>
          </a:xfrm>
        </p:grpSpPr>
        <p:sp>
          <p:nvSpPr>
            <p:cNvPr id="47" name="Google Shape;47;p2"/>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flipH="1">
              <a:off x="57307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flipH="1">
              <a:off x="57307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flipH="1">
              <a:off x="57307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p:nvPr/>
        </p:nvSpPr>
        <p:spPr>
          <a:xfrm rot="6757333">
            <a:off x="8289139" y="4751183"/>
            <a:ext cx="563885" cy="563885"/>
          </a:xfrm>
          <a:prstGeom prst="chord">
            <a:avLst>
              <a:gd name="adj1" fmla="val 2700000"/>
              <a:gd name="adj2" fmla="val 16200000"/>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rot="5400000">
            <a:off x="-871753" y="1215638"/>
            <a:ext cx="2109929" cy="159325"/>
            <a:chOff x="1655550" y="403250"/>
            <a:chExt cx="1593000" cy="120300"/>
          </a:xfrm>
        </p:grpSpPr>
        <p:cxnSp>
          <p:nvCxnSpPr>
            <p:cNvPr id="70" name="Google Shape;70;p2"/>
            <p:cNvCxnSpPr/>
            <p:nvPr/>
          </p:nvCxnSpPr>
          <p:spPr>
            <a:xfrm rot="10800000" flipH="1">
              <a:off x="1655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1" name="Google Shape;71;p2"/>
            <p:cNvCxnSpPr/>
            <p:nvPr/>
          </p:nvCxnSpPr>
          <p:spPr>
            <a:xfrm rot="10800000" flipH="1">
              <a:off x="1761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2" name="Google Shape;72;p2"/>
            <p:cNvCxnSpPr/>
            <p:nvPr/>
          </p:nvCxnSpPr>
          <p:spPr>
            <a:xfrm rot="10800000" flipH="1">
              <a:off x="1867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3" name="Google Shape;73;p2"/>
            <p:cNvCxnSpPr/>
            <p:nvPr/>
          </p:nvCxnSpPr>
          <p:spPr>
            <a:xfrm rot="10800000" flipH="1">
              <a:off x="1974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4" name="Google Shape;74;p2"/>
            <p:cNvCxnSpPr/>
            <p:nvPr/>
          </p:nvCxnSpPr>
          <p:spPr>
            <a:xfrm rot="10800000" flipH="1">
              <a:off x="2080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5" name="Google Shape;75;p2"/>
            <p:cNvCxnSpPr/>
            <p:nvPr/>
          </p:nvCxnSpPr>
          <p:spPr>
            <a:xfrm rot="10800000" flipH="1">
              <a:off x="2186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6" name="Google Shape;76;p2"/>
            <p:cNvCxnSpPr/>
            <p:nvPr/>
          </p:nvCxnSpPr>
          <p:spPr>
            <a:xfrm rot="10800000" flipH="1">
              <a:off x="2292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7" name="Google Shape;77;p2"/>
            <p:cNvCxnSpPr/>
            <p:nvPr/>
          </p:nvCxnSpPr>
          <p:spPr>
            <a:xfrm rot="10800000" flipH="1">
              <a:off x="2398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8" name="Google Shape;78;p2"/>
            <p:cNvCxnSpPr/>
            <p:nvPr/>
          </p:nvCxnSpPr>
          <p:spPr>
            <a:xfrm rot="10800000" flipH="1">
              <a:off x="2505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79" name="Google Shape;79;p2"/>
            <p:cNvCxnSpPr/>
            <p:nvPr/>
          </p:nvCxnSpPr>
          <p:spPr>
            <a:xfrm rot="10800000" flipH="1">
              <a:off x="26113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0" name="Google Shape;80;p2"/>
            <p:cNvCxnSpPr/>
            <p:nvPr/>
          </p:nvCxnSpPr>
          <p:spPr>
            <a:xfrm rot="10800000" flipH="1">
              <a:off x="27175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1" name="Google Shape;81;p2"/>
            <p:cNvCxnSpPr/>
            <p:nvPr/>
          </p:nvCxnSpPr>
          <p:spPr>
            <a:xfrm rot="10800000" flipH="1">
              <a:off x="28237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2" name="Google Shape;82;p2"/>
            <p:cNvCxnSpPr/>
            <p:nvPr/>
          </p:nvCxnSpPr>
          <p:spPr>
            <a:xfrm rot="10800000" flipH="1">
              <a:off x="29299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3" name="Google Shape;83;p2"/>
            <p:cNvCxnSpPr/>
            <p:nvPr/>
          </p:nvCxnSpPr>
          <p:spPr>
            <a:xfrm rot="10800000" flipH="1">
              <a:off x="3036150" y="403250"/>
              <a:ext cx="106200" cy="120300"/>
            </a:xfrm>
            <a:prstGeom prst="straightConnector1">
              <a:avLst/>
            </a:prstGeom>
            <a:noFill/>
            <a:ln w="9525" cap="flat" cmpd="sng">
              <a:solidFill>
                <a:srgbClr val="77457D"/>
              </a:solidFill>
              <a:prstDash val="solid"/>
              <a:round/>
              <a:headEnd type="none" w="med" len="med"/>
              <a:tailEnd type="none" w="med" len="med"/>
            </a:ln>
          </p:spPr>
        </p:cxnSp>
        <p:cxnSp>
          <p:nvCxnSpPr>
            <p:cNvPr id="84" name="Google Shape;84;p2"/>
            <p:cNvCxnSpPr/>
            <p:nvPr/>
          </p:nvCxnSpPr>
          <p:spPr>
            <a:xfrm rot="10800000" flipH="1">
              <a:off x="3142350" y="403250"/>
              <a:ext cx="106200" cy="120300"/>
            </a:xfrm>
            <a:prstGeom prst="straightConnector1">
              <a:avLst/>
            </a:prstGeom>
            <a:noFill/>
            <a:ln w="9525" cap="flat" cmpd="sng">
              <a:solidFill>
                <a:srgbClr val="77457D"/>
              </a:solidFill>
              <a:prstDash val="solid"/>
              <a:round/>
              <a:headEnd type="none" w="med" len="med"/>
              <a:tailEnd type="none" w="med" len="med"/>
            </a:ln>
          </p:spPr>
        </p:cxnSp>
      </p:grpSp>
      <p:sp>
        <p:nvSpPr>
          <p:cNvPr id="85" name="Google Shape;85;p2"/>
          <p:cNvSpPr txBox="1">
            <a:spLocks noGrp="1"/>
          </p:cNvSpPr>
          <p:nvPr>
            <p:ph type="ctrTitle"/>
          </p:nvPr>
        </p:nvSpPr>
        <p:spPr>
          <a:xfrm>
            <a:off x="729290" y="870650"/>
            <a:ext cx="4673100" cy="13281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4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grpSp>
        <p:nvGrpSpPr>
          <p:cNvPr id="87" name="Google Shape;87;p3"/>
          <p:cNvGrpSpPr/>
          <p:nvPr/>
        </p:nvGrpSpPr>
        <p:grpSpPr>
          <a:xfrm>
            <a:off x="6980099" y="67158"/>
            <a:ext cx="2109900" cy="874516"/>
            <a:chOff x="3365149" y="3537516"/>
            <a:chExt cx="2109900" cy="874516"/>
          </a:xfrm>
        </p:grpSpPr>
        <p:sp>
          <p:nvSpPr>
            <p:cNvPr id="88" name="Google Shape;88;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p:nvPr/>
        </p:nvSpPr>
        <p:spPr>
          <a:xfrm rot="-5400000">
            <a:off x="8423875" y="3636588"/>
            <a:ext cx="1506900" cy="1506900"/>
          </a:xfrm>
          <a:prstGeom prst="blockArc">
            <a:avLst>
              <a:gd name="adj1" fmla="val 10800000"/>
              <a:gd name="adj2" fmla="val 32116"/>
              <a:gd name="adj3" fmla="val 18389"/>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15850" y="0"/>
            <a:ext cx="558000" cy="5580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93016" y="345290"/>
            <a:ext cx="535500" cy="746100"/>
          </a:xfrm>
          <a:prstGeom prst="round2SameRect">
            <a:avLst>
              <a:gd name="adj1" fmla="val 50000"/>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265300" y="50400"/>
            <a:ext cx="392700" cy="952200"/>
          </a:xfrm>
          <a:prstGeom prst="round2SameRect">
            <a:avLst>
              <a:gd name="adj1" fmla="val 50000"/>
              <a:gd name="adj2" fmla="val 0"/>
            </a:avLst>
          </a:prstGeom>
          <a:noFill/>
          <a:ln w="9525" cap="flat" cmpd="sng">
            <a:solidFill>
              <a:srgbClr val="C463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3"/>
          <p:cNvGrpSpPr/>
          <p:nvPr/>
        </p:nvGrpSpPr>
        <p:grpSpPr>
          <a:xfrm>
            <a:off x="7622668" y="4901244"/>
            <a:ext cx="1362015" cy="102844"/>
            <a:chOff x="1655550" y="403250"/>
            <a:chExt cx="1593000" cy="120300"/>
          </a:xfrm>
        </p:grpSpPr>
        <p:cxnSp>
          <p:nvCxnSpPr>
            <p:cNvPr id="111" name="Google Shape;111;p3"/>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2" name="Google Shape;112;p3"/>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3" name="Google Shape;113;p3"/>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4" name="Google Shape;114;p3"/>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5" name="Google Shape;115;p3"/>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6" name="Google Shape;116;p3"/>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7" name="Google Shape;117;p3"/>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8" name="Google Shape;118;p3"/>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19" name="Google Shape;119;p3"/>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0" name="Google Shape;120;p3"/>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1" name="Google Shape;121;p3"/>
            <p:cNvCxnSpPr/>
            <p:nvPr/>
          </p:nvCxnSpPr>
          <p:spPr>
            <a:xfrm rot="10800000" flipH="1">
              <a:off x="2717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2" name="Google Shape;122;p3"/>
            <p:cNvCxnSpPr/>
            <p:nvPr/>
          </p:nvCxnSpPr>
          <p:spPr>
            <a:xfrm rot="10800000" flipH="1">
              <a:off x="2823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3" name="Google Shape;123;p3"/>
            <p:cNvCxnSpPr/>
            <p:nvPr/>
          </p:nvCxnSpPr>
          <p:spPr>
            <a:xfrm rot="10800000" flipH="1">
              <a:off x="2929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4" name="Google Shape;124;p3"/>
            <p:cNvCxnSpPr/>
            <p:nvPr/>
          </p:nvCxnSpPr>
          <p:spPr>
            <a:xfrm rot="10800000" flipH="1">
              <a:off x="3036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25" name="Google Shape;125;p3"/>
            <p:cNvCxnSpPr/>
            <p:nvPr/>
          </p:nvCxnSpPr>
          <p:spPr>
            <a:xfrm rot="10800000" flipH="1">
              <a:off x="3142350" y="403250"/>
              <a:ext cx="106200" cy="120300"/>
            </a:xfrm>
            <a:prstGeom prst="straightConnector1">
              <a:avLst/>
            </a:prstGeom>
            <a:noFill/>
            <a:ln w="9525" cap="flat" cmpd="sng">
              <a:solidFill>
                <a:srgbClr val="5CC9BF"/>
              </a:solidFill>
              <a:prstDash val="solid"/>
              <a:round/>
              <a:headEnd type="none" w="med" len="med"/>
              <a:tailEnd type="none" w="med" len="med"/>
            </a:ln>
          </p:spPr>
        </p:cxnSp>
      </p:grpSp>
      <p:grpSp>
        <p:nvGrpSpPr>
          <p:cNvPr id="126" name="Google Shape;126;p3"/>
          <p:cNvGrpSpPr/>
          <p:nvPr/>
        </p:nvGrpSpPr>
        <p:grpSpPr>
          <a:xfrm flipH="1">
            <a:off x="31674" y="4238091"/>
            <a:ext cx="2109900" cy="874516"/>
            <a:chOff x="3365149" y="3537516"/>
            <a:chExt cx="2109900" cy="874516"/>
          </a:xfrm>
        </p:grpSpPr>
        <p:sp>
          <p:nvSpPr>
            <p:cNvPr id="127" name="Google Shape;127;p3"/>
            <p:cNvSpPr/>
            <p:nvPr/>
          </p:nvSpPr>
          <p:spPr>
            <a:xfrm rot="10800000" flipH="1">
              <a:off x="40410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0800000" flipH="1">
              <a:off x="43789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0800000" flipH="1">
              <a:off x="43789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0800000" flipH="1">
              <a:off x="47169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0800000" flipH="1">
              <a:off x="47169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0800000" flipH="1">
              <a:off x="47169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0800000" flipH="1">
              <a:off x="505489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0800000" flipH="1">
              <a:off x="505489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0800000" flipH="1">
              <a:off x="50548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rot="10800000" flipH="1">
              <a:off x="5392849" y="4329832"/>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0800000" flipH="1">
              <a:off x="5392849" y="3933674"/>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0800000" flipH="1">
              <a:off x="53928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0800000" flipH="1">
              <a:off x="437899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0800000" flipH="1">
              <a:off x="4041049" y="353751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0800000" flipH="1">
              <a:off x="404104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0800000" flipH="1">
              <a:off x="370309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0800000" flipH="1">
              <a:off x="3703099" y="3933666"/>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rot="10800000" flipH="1">
              <a:off x="3365149" y="4329820"/>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3"/>
          <p:cNvSpPr txBox="1">
            <a:spLocks noGrp="1"/>
          </p:cNvSpPr>
          <p:nvPr>
            <p:ph type="title"/>
          </p:nvPr>
        </p:nvSpPr>
        <p:spPr>
          <a:xfrm>
            <a:off x="5767800" y="2649300"/>
            <a:ext cx="2646900" cy="576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6" name="Google Shape;146;p3"/>
          <p:cNvSpPr txBox="1">
            <a:spLocks noGrp="1"/>
          </p:cNvSpPr>
          <p:nvPr>
            <p:ph type="body" idx="1"/>
          </p:nvPr>
        </p:nvSpPr>
        <p:spPr>
          <a:xfrm>
            <a:off x="5590700" y="3351648"/>
            <a:ext cx="2818200" cy="7794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8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3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grpSp>
        <p:nvGrpSpPr>
          <p:cNvPr id="148" name="Google Shape;148;p4"/>
          <p:cNvGrpSpPr/>
          <p:nvPr/>
        </p:nvGrpSpPr>
        <p:grpSpPr>
          <a:xfrm>
            <a:off x="119318" y="283631"/>
            <a:ext cx="908010" cy="102844"/>
            <a:chOff x="1655550" y="403250"/>
            <a:chExt cx="1062000" cy="120300"/>
          </a:xfrm>
        </p:grpSpPr>
        <p:cxnSp>
          <p:nvCxnSpPr>
            <p:cNvPr id="149" name="Google Shape;149;p4"/>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0" name="Google Shape;150;p4"/>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1" name="Google Shape;151;p4"/>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2" name="Google Shape;152;p4"/>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3" name="Google Shape;153;p4"/>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4" name="Google Shape;154;p4"/>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5" name="Google Shape;155;p4"/>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6" name="Google Shape;156;p4"/>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7" name="Google Shape;157;p4"/>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58" name="Google Shape;158;p4"/>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159" name="Google Shape;159;p4"/>
          <p:cNvSpPr/>
          <p:nvPr/>
        </p:nvSpPr>
        <p:spPr>
          <a:xfrm>
            <a:off x="119325" y="526500"/>
            <a:ext cx="291600" cy="2916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8624434" y="-452"/>
            <a:ext cx="1053900" cy="1053900"/>
          </a:xfrm>
          <a:prstGeom prst="pie">
            <a:avLst>
              <a:gd name="adj1" fmla="val 5400373"/>
              <a:gd name="adj2" fmla="val 16289686"/>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8624434" y="-36177"/>
            <a:ext cx="1053900" cy="1053900"/>
          </a:xfrm>
          <a:prstGeom prst="pie">
            <a:avLst>
              <a:gd name="adj1" fmla="val 5400373"/>
              <a:gd name="adj2" fmla="val 16289686"/>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4"/>
          <p:cNvGrpSpPr/>
          <p:nvPr/>
        </p:nvGrpSpPr>
        <p:grpSpPr>
          <a:xfrm>
            <a:off x="8057493" y="283631"/>
            <a:ext cx="908010" cy="102844"/>
            <a:chOff x="1655550" y="403250"/>
            <a:chExt cx="1062000" cy="120300"/>
          </a:xfrm>
        </p:grpSpPr>
        <p:cxnSp>
          <p:nvCxnSpPr>
            <p:cNvPr id="163" name="Google Shape;163;p4"/>
            <p:cNvCxnSpPr/>
            <p:nvPr/>
          </p:nvCxnSpPr>
          <p:spPr>
            <a:xfrm rot="10800000" flipH="1">
              <a:off x="1655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4" name="Google Shape;164;p4"/>
            <p:cNvCxnSpPr/>
            <p:nvPr/>
          </p:nvCxnSpPr>
          <p:spPr>
            <a:xfrm rot="10800000" flipH="1">
              <a:off x="1761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5" name="Google Shape;165;p4"/>
            <p:cNvCxnSpPr/>
            <p:nvPr/>
          </p:nvCxnSpPr>
          <p:spPr>
            <a:xfrm rot="10800000" flipH="1">
              <a:off x="1867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6" name="Google Shape;166;p4"/>
            <p:cNvCxnSpPr/>
            <p:nvPr/>
          </p:nvCxnSpPr>
          <p:spPr>
            <a:xfrm rot="10800000" flipH="1">
              <a:off x="1974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7" name="Google Shape;167;p4"/>
            <p:cNvCxnSpPr/>
            <p:nvPr/>
          </p:nvCxnSpPr>
          <p:spPr>
            <a:xfrm rot="10800000" flipH="1">
              <a:off x="20803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8" name="Google Shape;168;p4"/>
            <p:cNvCxnSpPr/>
            <p:nvPr/>
          </p:nvCxnSpPr>
          <p:spPr>
            <a:xfrm rot="10800000" flipH="1">
              <a:off x="21865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69" name="Google Shape;169;p4"/>
            <p:cNvCxnSpPr/>
            <p:nvPr/>
          </p:nvCxnSpPr>
          <p:spPr>
            <a:xfrm rot="10800000" flipH="1">
              <a:off x="22927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0" name="Google Shape;170;p4"/>
            <p:cNvCxnSpPr/>
            <p:nvPr/>
          </p:nvCxnSpPr>
          <p:spPr>
            <a:xfrm rot="10800000" flipH="1">
              <a:off x="23989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1" name="Google Shape;171;p4"/>
            <p:cNvCxnSpPr/>
            <p:nvPr/>
          </p:nvCxnSpPr>
          <p:spPr>
            <a:xfrm rot="10800000" flipH="1">
              <a:off x="2505150" y="403250"/>
              <a:ext cx="106200" cy="120300"/>
            </a:xfrm>
            <a:prstGeom prst="straightConnector1">
              <a:avLst/>
            </a:prstGeom>
            <a:noFill/>
            <a:ln w="9525" cap="flat" cmpd="sng">
              <a:solidFill>
                <a:srgbClr val="5CC9BF"/>
              </a:solidFill>
              <a:prstDash val="solid"/>
              <a:round/>
              <a:headEnd type="none" w="med" len="med"/>
              <a:tailEnd type="none" w="med" len="med"/>
            </a:ln>
          </p:spPr>
        </p:cxnSp>
        <p:cxnSp>
          <p:nvCxnSpPr>
            <p:cNvPr id="172" name="Google Shape;172;p4"/>
            <p:cNvCxnSpPr/>
            <p:nvPr/>
          </p:nvCxnSpPr>
          <p:spPr>
            <a:xfrm rot="10800000" flipH="1">
              <a:off x="2611350" y="403250"/>
              <a:ext cx="106200" cy="120300"/>
            </a:xfrm>
            <a:prstGeom prst="straightConnector1">
              <a:avLst/>
            </a:prstGeom>
            <a:noFill/>
            <a:ln w="9525" cap="flat" cmpd="sng">
              <a:solidFill>
                <a:srgbClr val="5CC9BF"/>
              </a:solidFill>
              <a:prstDash val="solid"/>
              <a:round/>
              <a:headEnd type="none" w="med" len="med"/>
              <a:tailEnd type="none" w="med" len="med"/>
            </a:ln>
          </p:spPr>
        </p:cxnSp>
      </p:grpSp>
      <p:sp>
        <p:nvSpPr>
          <p:cNvPr id="173" name="Google Shape;173;p4"/>
          <p:cNvSpPr/>
          <p:nvPr/>
        </p:nvSpPr>
        <p:spPr>
          <a:xfrm>
            <a:off x="119325" y="818100"/>
            <a:ext cx="291600" cy="2916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4"/>
          <p:cNvGrpSpPr/>
          <p:nvPr/>
        </p:nvGrpSpPr>
        <p:grpSpPr>
          <a:xfrm>
            <a:off x="8218491" y="2956899"/>
            <a:ext cx="874516" cy="2109900"/>
            <a:chOff x="5905453" y="2567961"/>
            <a:chExt cx="874516" cy="2109900"/>
          </a:xfrm>
        </p:grpSpPr>
        <p:sp>
          <p:nvSpPr>
            <p:cNvPr id="175" name="Google Shape;175;p4"/>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4"/>
          <p:cNvSpPr/>
          <p:nvPr/>
        </p:nvSpPr>
        <p:spPr>
          <a:xfrm>
            <a:off x="-4" y="4522729"/>
            <a:ext cx="1308900" cy="1308900"/>
          </a:xfrm>
          <a:prstGeom prst="blockArc">
            <a:avLst>
              <a:gd name="adj1" fmla="val 10695394"/>
              <a:gd name="adj2" fmla="val 12634"/>
              <a:gd name="adj3" fmla="val 22377"/>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txBox="1">
            <a:spLocks noGrp="1"/>
          </p:cNvSpPr>
          <p:nvPr>
            <p:ph type="title"/>
          </p:nvPr>
        </p:nvSpPr>
        <p:spPr>
          <a:xfrm>
            <a:off x="729300" y="445025"/>
            <a:ext cx="7685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95" name="Google Shape;195;p4"/>
          <p:cNvSpPr txBox="1">
            <a:spLocks noGrp="1"/>
          </p:cNvSpPr>
          <p:nvPr>
            <p:ph type="body" idx="1"/>
          </p:nvPr>
        </p:nvSpPr>
        <p:spPr>
          <a:xfrm>
            <a:off x="729300" y="2418975"/>
            <a:ext cx="4937700" cy="2149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9"/>
        <p:cNvGrpSpPr/>
        <p:nvPr/>
      </p:nvGrpSpPr>
      <p:grpSpPr>
        <a:xfrm>
          <a:off x="0" y="0"/>
          <a:ext cx="0" cy="0"/>
          <a:chOff x="0" y="0"/>
          <a:chExt cx="0" cy="0"/>
        </a:xfrm>
      </p:grpSpPr>
      <p:sp>
        <p:nvSpPr>
          <p:cNvPr id="340" name="Google Shape;340;p8"/>
          <p:cNvSpPr/>
          <p:nvPr/>
        </p:nvSpPr>
        <p:spPr>
          <a:xfrm>
            <a:off x="-8760" y="4531377"/>
            <a:ext cx="461700" cy="6273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452940" y="4531377"/>
            <a:ext cx="461700" cy="627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txBox="1">
            <a:spLocks noGrp="1"/>
          </p:cNvSpPr>
          <p:nvPr>
            <p:ph type="title"/>
          </p:nvPr>
        </p:nvSpPr>
        <p:spPr>
          <a:xfrm>
            <a:off x="3564650" y="1465825"/>
            <a:ext cx="4755000" cy="285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10000">
                <a:solidFill>
                  <a:schemeClr val="accent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43" name="Google Shape;343;p8"/>
          <p:cNvGrpSpPr/>
          <p:nvPr/>
        </p:nvGrpSpPr>
        <p:grpSpPr>
          <a:xfrm>
            <a:off x="92549" y="89241"/>
            <a:ext cx="2785800" cy="874516"/>
            <a:chOff x="3403499" y="2255441"/>
            <a:chExt cx="2785800" cy="874516"/>
          </a:xfrm>
        </p:grpSpPr>
        <p:sp>
          <p:nvSpPr>
            <p:cNvPr id="344" name="Google Shape;344;p8"/>
            <p:cNvSpPr/>
            <p:nvPr/>
          </p:nvSpPr>
          <p:spPr>
            <a:xfrm rot="10800000" flipH="1">
              <a:off x="40793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0800000" flipH="1">
              <a:off x="44173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0800000" flipH="1">
              <a:off x="44173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0800000" flipH="1">
              <a:off x="47552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0800000" flipH="1">
              <a:off x="47552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0800000" flipH="1">
              <a:off x="47552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0800000" flipH="1">
              <a:off x="50932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0800000" flipH="1">
              <a:off x="50932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0800000" flipH="1">
              <a:off x="50932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0800000" flipH="1">
              <a:off x="54311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0800000" flipH="1">
              <a:off x="54311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0800000" flipH="1">
              <a:off x="54311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0800000" flipH="1">
              <a:off x="576914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0800000" flipH="1">
              <a:off x="576914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0800000" flipH="1">
              <a:off x="57691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0800000" flipH="1">
              <a:off x="6107099" y="3047757"/>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0800000" flipH="1">
              <a:off x="6107099" y="2651599"/>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0800000" flipH="1">
              <a:off x="61070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0800000" flipH="1">
              <a:off x="44173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0800000" flipH="1">
              <a:off x="40793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0800000" flipH="1">
              <a:off x="40793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0800000" flipH="1">
              <a:off x="374144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0800000" flipH="1">
              <a:off x="374144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0800000" flipH="1">
              <a:off x="374144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0800000" flipH="1">
              <a:off x="3403499" y="3047745"/>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3403499" y="225544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3403499" y="265159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8"/>
          <p:cNvSpPr/>
          <p:nvPr/>
        </p:nvSpPr>
        <p:spPr>
          <a:xfrm rot="-5400000">
            <a:off x="8414226" y="45416"/>
            <a:ext cx="722400" cy="780900"/>
          </a:xfrm>
          <a:prstGeom prst="round2SameRect">
            <a:avLst>
              <a:gd name="adj1" fmla="val 5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6384551" y="300827"/>
            <a:ext cx="2610449" cy="197100"/>
            <a:chOff x="1655550" y="403250"/>
            <a:chExt cx="1593000" cy="120300"/>
          </a:xfrm>
        </p:grpSpPr>
        <p:cxnSp>
          <p:nvCxnSpPr>
            <p:cNvPr id="373" name="Google Shape;373;p8"/>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4" name="Google Shape;374;p8"/>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5" name="Google Shape;375;p8"/>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6" name="Google Shape;376;p8"/>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7" name="Google Shape;377;p8"/>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8" name="Google Shape;378;p8"/>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79" name="Google Shape;379;p8"/>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0" name="Google Shape;380;p8"/>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1" name="Google Shape;381;p8"/>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2" name="Google Shape;382;p8"/>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3" name="Google Shape;383;p8"/>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4" name="Google Shape;384;p8"/>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5" name="Google Shape;385;p8"/>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6" name="Google Shape;386;p8"/>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387" name="Google Shape;387;p8"/>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grpSp>
        <p:nvGrpSpPr>
          <p:cNvPr id="388" name="Google Shape;388;p8"/>
          <p:cNvGrpSpPr/>
          <p:nvPr/>
        </p:nvGrpSpPr>
        <p:grpSpPr>
          <a:xfrm rot="-5400000" flipH="1">
            <a:off x="7576816" y="3562049"/>
            <a:ext cx="874516" cy="2109900"/>
            <a:chOff x="5905453" y="2567961"/>
            <a:chExt cx="874516" cy="2109900"/>
          </a:xfrm>
        </p:grpSpPr>
        <p:sp>
          <p:nvSpPr>
            <p:cNvPr id="389" name="Google Shape;389;p8"/>
            <p:cNvSpPr/>
            <p:nvPr/>
          </p:nvSpPr>
          <p:spPr>
            <a:xfrm rot="5400000">
              <a:off x="6697757" y="25679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6697770" y="29059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6301612" y="29059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6697770"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6301612"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5905453" y="32438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6697770"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6301612"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5905453" y="35818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6697770"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6301612"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5905453" y="39197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6697770"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6301612"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5400000">
              <a:off x="5905453" y="425771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5400000">
              <a:off x="6697770"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5400000">
              <a:off x="6301612"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5400000">
              <a:off x="5905453" y="4595661"/>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7"/>
        <p:cNvGrpSpPr/>
        <p:nvPr/>
      </p:nvGrpSpPr>
      <p:grpSpPr>
        <a:xfrm>
          <a:off x="0" y="0"/>
          <a:ext cx="0" cy="0"/>
          <a:chOff x="0" y="0"/>
          <a:chExt cx="0" cy="0"/>
        </a:xfrm>
      </p:grpSpPr>
      <p:sp>
        <p:nvSpPr>
          <p:cNvPr id="408" name="Google Shape;408;p9"/>
          <p:cNvSpPr/>
          <p:nvPr/>
        </p:nvSpPr>
        <p:spPr>
          <a:xfrm rot="10800000">
            <a:off x="0" y="-16708"/>
            <a:ext cx="722400" cy="1101000"/>
          </a:xfrm>
          <a:prstGeom prst="round2SameRect">
            <a:avLst>
              <a:gd name="adj1" fmla="val 50000"/>
              <a:gd name="adj2" fmla="val 0"/>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8573175" y="4505075"/>
            <a:ext cx="1352700" cy="1352700"/>
          </a:xfrm>
          <a:prstGeom prst="pie">
            <a:avLst>
              <a:gd name="adj1" fmla="val 10716660"/>
              <a:gd name="adj2" fmla="val 1620000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8290338" y="4471788"/>
            <a:ext cx="267300" cy="267300"/>
          </a:xfrm>
          <a:prstGeom prst="ellipse">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9"/>
          <p:cNvGrpSpPr/>
          <p:nvPr/>
        </p:nvGrpSpPr>
        <p:grpSpPr>
          <a:xfrm rot="-5400000" flipH="1">
            <a:off x="7572566" y="-528451"/>
            <a:ext cx="874516" cy="2109900"/>
            <a:chOff x="5905453" y="2567961"/>
            <a:chExt cx="874516" cy="2109900"/>
          </a:xfrm>
        </p:grpSpPr>
        <p:sp>
          <p:nvSpPr>
            <p:cNvPr id="412" name="Google Shape;412;p9"/>
            <p:cNvSpPr/>
            <p:nvPr/>
          </p:nvSpPr>
          <p:spPr>
            <a:xfrm rot="5400000">
              <a:off x="6697757" y="25679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a:off x="6697770"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a:off x="6301612" y="29059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a:off x="6697770"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a:off x="6301612"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a:off x="5905453" y="32438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a:off x="6697770"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a:off x="6301612"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a:off x="5905453" y="35818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a:off x="6697770"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a:off x="6301612"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a:off x="5905453" y="39197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a:off x="6697770"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a:off x="6301612"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a:off x="5905453" y="425771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a:off x="6697770"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rot="5400000">
              <a:off x="6301612"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rot="5400000">
              <a:off x="5905453" y="4595661"/>
              <a:ext cx="82200" cy="82200"/>
            </a:xfrm>
            <a:prstGeom prst="ellipse">
              <a:avLst/>
            </a:pr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9"/>
          <p:cNvGrpSpPr/>
          <p:nvPr/>
        </p:nvGrpSpPr>
        <p:grpSpPr>
          <a:xfrm rot="-5400000">
            <a:off x="-512016" y="4304960"/>
            <a:ext cx="1362015" cy="102844"/>
            <a:chOff x="1655550" y="403250"/>
            <a:chExt cx="1593000" cy="120300"/>
          </a:xfrm>
        </p:grpSpPr>
        <p:cxnSp>
          <p:nvCxnSpPr>
            <p:cNvPr id="431" name="Google Shape;431;p9"/>
            <p:cNvCxnSpPr/>
            <p:nvPr/>
          </p:nvCxnSpPr>
          <p:spPr>
            <a:xfrm rot="10800000" flipH="1">
              <a:off x="1655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2" name="Google Shape;432;p9"/>
            <p:cNvCxnSpPr/>
            <p:nvPr/>
          </p:nvCxnSpPr>
          <p:spPr>
            <a:xfrm rot="10800000" flipH="1">
              <a:off x="1761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3" name="Google Shape;433;p9"/>
            <p:cNvCxnSpPr/>
            <p:nvPr/>
          </p:nvCxnSpPr>
          <p:spPr>
            <a:xfrm rot="10800000" flipH="1">
              <a:off x="1867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4" name="Google Shape;434;p9"/>
            <p:cNvCxnSpPr/>
            <p:nvPr/>
          </p:nvCxnSpPr>
          <p:spPr>
            <a:xfrm rot="10800000" flipH="1">
              <a:off x="1974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5" name="Google Shape;435;p9"/>
            <p:cNvCxnSpPr/>
            <p:nvPr/>
          </p:nvCxnSpPr>
          <p:spPr>
            <a:xfrm rot="10800000" flipH="1">
              <a:off x="2080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6" name="Google Shape;436;p9"/>
            <p:cNvCxnSpPr/>
            <p:nvPr/>
          </p:nvCxnSpPr>
          <p:spPr>
            <a:xfrm rot="10800000" flipH="1">
              <a:off x="2186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7" name="Google Shape;437;p9"/>
            <p:cNvCxnSpPr/>
            <p:nvPr/>
          </p:nvCxnSpPr>
          <p:spPr>
            <a:xfrm rot="10800000" flipH="1">
              <a:off x="2292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8" name="Google Shape;438;p9"/>
            <p:cNvCxnSpPr/>
            <p:nvPr/>
          </p:nvCxnSpPr>
          <p:spPr>
            <a:xfrm rot="10800000" flipH="1">
              <a:off x="2398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39" name="Google Shape;439;p9"/>
            <p:cNvCxnSpPr/>
            <p:nvPr/>
          </p:nvCxnSpPr>
          <p:spPr>
            <a:xfrm rot="10800000" flipH="1">
              <a:off x="2505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0" name="Google Shape;440;p9"/>
            <p:cNvCxnSpPr/>
            <p:nvPr/>
          </p:nvCxnSpPr>
          <p:spPr>
            <a:xfrm rot="10800000" flipH="1">
              <a:off x="26113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1" name="Google Shape;441;p9"/>
            <p:cNvCxnSpPr/>
            <p:nvPr/>
          </p:nvCxnSpPr>
          <p:spPr>
            <a:xfrm rot="10800000" flipH="1">
              <a:off x="27175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2" name="Google Shape;442;p9"/>
            <p:cNvCxnSpPr/>
            <p:nvPr/>
          </p:nvCxnSpPr>
          <p:spPr>
            <a:xfrm rot="10800000" flipH="1">
              <a:off x="28237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3" name="Google Shape;443;p9"/>
            <p:cNvCxnSpPr/>
            <p:nvPr/>
          </p:nvCxnSpPr>
          <p:spPr>
            <a:xfrm rot="10800000" flipH="1">
              <a:off x="29299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4" name="Google Shape;444;p9"/>
            <p:cNvCxnSpPr/>
            <p:nvPr/>
          </p:nvCxnSpPr>
          <p:spPr>
            <a:xfrm rot="10800000" flipH="1">
              <a:off x="3036150" y="403250"/>
              <a:ext cx="106200" cy="120300"/>
            </a:xfrm>
            <a:prstGeom prst="straightConnector1">
              <a:avLst/>
            </a:prstGeom>
            <a:noFill/>
            <a:ln w="9525" cap="flat" cmpd="sng">
              <a:solidFill>
                <a:srgbClr val="C46345"/>
              </a:solidFill>
              <a:prstDash val="solid"/>
              <a:round/>
              <a:headEnd type="none" w="med" len="med"/>
              <a:tailEnd type="none" w="med" len="med"/>
            </a:ln>
          </p:spPr>
        </p:cxnSp>
        <p:cxnSp>
          <p:nvCxnSpPr>
            <p:cNvPr id="445" name="Google Shape;445;p9"/>
            <p:cNvCxnSpPr/>
            <p:nvPr/>
          </p:nvCxnSpPr>
          <p:spPr>
            <a:xfrm rot="10800000" flipH="1">
              <a:off x="3142350" y="403250"/>
              <a:ext cx="106200" cy="120300"/>
            </a:xfrm>
            <a:prstGeom prst="straightConnector1">
              <a:avLst/>
            </a:prstGeom>
            <a:noFill/>
            <a:ln w="9525" cap="flat" cmpd="sng">
              <a:solidFill>
                <a:srgbClr val="C46345"/>
              </a:solidFill>
              <a:prstDash val="solid"/>
              <a:round/>
              <a:headEnd type="none" w="med" len="med"/>
              <a:tailEnd type="none" w="med" len="med"/>
            </a:ln>
          </p:spPr>
        </p:cxnSp>
      </p:grpSp>
      <p:grpSp>
        <p:nvGrpSpPr>
          <p:cNvPr id="446" name="Google Shape;446;p9"/>
          <p:cNvGrpSpPr/>
          <p:nvPr/>
        </p:nvGrpSpPr>
        <p:grpSpPr>
          <a:xfrm>
            <a:off x="317426" y="4222745"/>
            <a:ext cx="267300" cy="814650"/>
            <a:chOff x="317426" y="4222745"/>
            <a:chExt cx="267300" cy="814650"/>
          </a:xfrm>
        </p:grpSpPr>
        <p:sp>
          <p:nvSpPr>
            <p:cNvPr id="447" name="Google Shape;447;p9"/>
            <p:cNvSpPr/>
            <p:nvPr/>
          </p:nvSpPr>
          <p:spPr>
            <a:xfrm rot="-5400000">
              <a:off x="317426" y="4770095"/>
              <a:ext cx="267300" cy="267300"/>
            </a:xfrm>
            <a:prstGeom prst="ellipse">
              <a:avLst/>
            </a:pr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rot="-5400000">
              <a:off x="317426" y="4496420"/>
              <a:ext cx="267300" cy="267300"/>
            </a:xfrm>
            <a:prstGeom prst="ellipse">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rot="-5400000">
              <a:off x="317426" y="4222745"/>
              <a:ext cx="267300" cy="267300"/>
            </a:xfrm>
            <a:prstGeom prst="ellipse">
              <a:avLst/>
            </a:pr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9"/>
          <p:cNvSpPr/>
          <p:nvPr/>
        </p:nvSpPr>
        <p:spPr>
          <a:xfrm rot="10800000" flipH="1">
            <a:off x="-4" y="-662696"/>
            <a:ext cx="1308900" cy="1308900"/>
          </a:xfrm>
          <a:prstGeom prst="blockArc">
            <a:avLst>
              <a:gd name="adj1" fmla="val 10695394"/>
              <a:gd name="adj2" fmla="val 12634"/>
              <a:gd name="adj3" fmla="val 22377"/>
            </a:avLst>
          </a:prstGeom>
          <a:solidFill>
            <a:srgbClr val="77457D"/>
          </a:solidFill>
          <a:ln w="9525" cap="flat" cmpd="sng">
            <a:solidFill>
              <a:srgbClr val="7745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txBox="1">
            <a:spLocks noGrp="1"/>
          </p:cNvSpPr>
          <p:nvPr>
            <p:ph type="title"/>
          </p:nvPr>
        </p:nvSpPr>
        <p:spPr>
          <a:xfrm>
            <a:off x="3720875" y="1618400"/>
            <a:ext cx="45168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452" name="Google Shape;452;p9"/>
          <p:cNvSpPr txBox="1">
            <a:spLocks noGrp="1"/>
          </p:cNvSpPr>
          <p:nvPr>
            <p:ph type="body" idx="1"/>
          </p:nvPr>
        </p:nvSpPr>
        <p:spPr>
          <a:xfrm>
            <a:off x="3977688" y="2297753"/>
            <a:ext cx="4260000" cy="1210800"/>
          </a:xfrm>
          <a:prstGeom prst="rect">
            <a:avLst/>
          </a:prstGeom>
          <a:ln>
            <a:noFill/>
          </a:ln>
        </p:spPr>
        <p:txBody>
          <a:bodyPr spcFirstLastPara="1" wrap="square" lIns="91425" tIns="91425" rIns="91425" bIns="91425" anchor="t" anchorCtr="0">
            <a:noAutofit/>
          </a:bodyPr>
          <a:lstStyle>
            <a:lvl1pPr marL="457200" lvl="0" indent="-292100" algn="r" rtl="0">
              <a:lnSpc>
                <a:spcPct val="100000"/>
              </a:lnSpc>
              <a:spcBef>
                <a:spcPts val="0"/>
              </a:spcBef>
              <a:spcAft>
                <a:spcPts val="0"/>
              </a:spcAft>
              <a:buClr>
                <a:schemeClr val="dk2"/>
              </a:buClr>
              <a:buSzPts val="1000"/>
              <a:buFont typeface="Anaheim"/>
              <a:buChar char="●"/>
              <a:defRPr sz="1600">
                <a:latin typeface="Didact Gothic"/>
                <a:ea typeface="Didact Gothic"/>
                <a:cs typeface="Didact Gothic"/>
                <a:sym typeface="Didact Gothic"/>
              </a:defRPr>
            </a:lvl1pPr>
            <a:lvl2pPr marL="914400" lvl="1" indent="-317500" algn="ctr" rtl="0">
              <a:spcBef>
                <a:spcPts val="0"/>
              </a:spcBef>
              <a:spcAft>
                <a:spcPts val="0"/>
              </a:spcAft>
              <a:buClr>
                <a:srgbClr val="595959"/>
              </a:buClr>
              <a:buSzPts val="1400"/>
              <a:buFont typeface="Anaheim"/>
              <a:buChar char="○"/>
              <a:defRPr/>
            </a:lvl2pPr>
            <a:lvl3pPr marL="1371600" lvl="2" indent="-317500" algn="ctr" rtl="0">
              <a:spcBef>
                <a:spcPts val="0"/>
              </a:spcBef>
              <a:spcAft>
                <a:spcPts val="0"/>
              </a:spcAft>
              <a:buClr>
                <a:srgbClr val="595959"/>
              </a:buClr>
              <a:buSzPts val="1400"/>
              <a:buFont typeface="Anaheim"/>
              <a:buChar char="■"/>
              <a:defRPr/>
            </a:lvl3pPr>
            <a:lvl4pPr marL="1828800" lvl="3" indent="-317500" algn="ctr" rtl="0">
              <a:spcBef>
                <a:spcPts val="0"/>
              </a:spcBef>
              <a:spcAft>
                <a:spcPts val="0"/>
              </a:spcAft>
              <a:buClr>
                <a:srgbClr val="595959"/>
              </a:buClr>
              <a:buSzPts val="1400"/>
              <a:buFont typeface="Anaheim"/>
              <a:buChar char="●"/>
              <a:defRPr/>
            </a:lvl4pPr>
            <a:lvl5pPr marL="2286000" lvl="4" indent="-317500" algn="ctr" rtl="0">
              <a:spcBef>
                <a:spcPts val="0"/>
              </a:spcBef>
              <a:spcAft>
                <a:spcPts val="0"/>
              </a:spcAft>
              <a:buClr>
                <a:srgbClr val="595959"/>
              </a:buClr>
              <a:buSzPts val="1400"/>
              <a:buFont typeface="Anaheim"/>
              <a:buChar char="○"/>
              <a:defRPr/>
            </a:lvl5pPr>
            <a:lvl6pPr marL="2743200" lvl="5" indent="-317500" algn="ctr" rtl="0">
              <a:spcBef>
                <a:spcPts val="0"/>
              </a:spcBef>
              <a:spcAft>
                <a:spcPts val="0"/>
              </a:spcAft>
              <a:buClr>
                <a:srgbClr val="595959"/>
              </a:buClr>
              <a:buSzPts val="1400"/>
              <a:buFont typeface="Anaheim"/>
              <a:buChar char="■"/>
              <a:defRPr/>
            </a:lvl6pPr>
            <a:lvl7pPr marL="3200400" lvl="6" indent="-317500" algn="ctr" rtl="0">
              <a:spcBef>
                <a:spcPts val="0"/>
              </a:spcBef>
              <a:spcAft>
                <a:spcPts val="0"/>
              </a:spcAft>
              <a:buClr>
                <a:srgbClr val="595959"/>
              </a:buClr>
              <a:buSzPts val="1400"/>
              <a:buFont typeface="Anaheim"/>
              <a:buChar char="●"/>
              <a:defRPr/>
            </a:lvl7pPr>
            <a:lvl8pPr marL="3657600" lvl="7" indent="-317500" algn="ctr" rtl="0">
              <a:spcBef>
                <a:spcPts val="0"/>
              </a:spcBef>
              <a:spcAft>
                <a:spcPts val="0"/>
              </a:spcAft>
              <a:buClr>
                <a:srgbClr val="595959"/>
              </a:buClr>
              <a:buSzPts val="1400"/>
              <a:buFont typeface="Anaheim"/>
              <a:buChar char="○"/>
              <a:defRPr/>
            </a:lvl8pPr>
            <a:lvl9pPr marL="4114800" lvl="8" indent="-317500" algn="ctr" rtl="0">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
  <p:cSld name="CUSTOM_17">
    <p:spTree>
      <p:nvGrpSpPr>
        <p:cNvPr id="1" name="Shape 557"/>
        <p:cNvGrpSpPr/>
        <p:nvPr/>
      </p:nvGrpSpPr>
      <p:grpSpPr>
        <a:xfrm>
          <a:off x="0" y="0"/>
          <a:ext cx="0" cy="0"/>
          <a:chOff x="0" y="0"/>
          <a:chExt cx="0" cy="0"/>
        </a:xfrm>
      </p:grpSpPr>
      <p:sp>
        <p:nvSpPr>
          <p:cNvPr id="558" name="Google Shape;558;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9" name="Google Shape;559;p13"/>
          <p:cNvSpPr txBox="1">
            <a:spLocks noGrp="1"/>
          </p:cNvSpPr>
          <p:nvPr>
            <p:ph type="subTitle" idx="1"/>
          </p:nvPr>
        </p:nvSpPr>
        <p:spPr>
          <a:xfrm>
            <a:off x="1482900" y="3749100"/>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0" name="Google Shape;560;p13"/>
          <p:cNvSpPr txBox="1">
            <a:spLocks noGrp="1"/>
          </p:cNvSpPr>
          <p:nvPr>
            <p:ph type="subTitle" idx="2"/>
          </p:nvPr>
        </p:nvSpPr>
        <p:spPr>
          <a:xfrm>
            <a:off x="4612575"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1" name="Google Shape;561;p13"/>
          <p:cNvSpPr txBox="1">
            <a:spLocks noGrp="1"/>
          </p:cNvSpPr>
          <p:nvPr>
            <p:ph type="subTitle" idx="3"/>
          </p:nvPr>
        </p:nvSpPr>
        <p:spPr>
          <a:xfrm>
            <a:off x="4612575" y="3749100"/>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2" name="Google Shape;562;p13"/>
          <p:cNvSpPr txBox="1">
            <a:spLocks noGrp="1"/>
          </p:cNvSpPr>
          <p:nvPr>
            <p:ph type="subTitle" idx="4"/>
          </p:nvPr>
        </p:nvSpPr>
        <p:spPr>
          <a:xfrm>
            <a:off x="1482900" y="14295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3" name="Google Shape;563;p13"/>
          <p:cNvSpPr txBox="1">
            <a:spLocks noGrp="1"/>
          </p:cNvSpPr>
          <p:nvPr>
            <p:ph type="subTitle" idx="5"/>
          </p:nvPr>
        </p:nvSpPr>
        <p:spPr>
          <a:xfrm>
            <a:off x="4612575" y="1956525"/>
            <a:ext cx="21396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4" name="Google Shape;564;p13"/>
          <p:cNvSpPr txBox="1">
            <a:spLocks noGrp="1"/>
          </p:cNvSpPr>
          <p:nvPr>
            <p:ph type="subTitle" idx="6"/>
          </p:nvPr>
        </p:nvSpPr>
        <p:spPr>
          <a:xfrm>
            <a:off x="1482900" y="3221775"/>
            <a:ext cx="2337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5" name="Google Shape;565;p13"/>
          <p:cNvSpPr txBox="1">
            <a:spLocks noGrp="1"/>
          </p:cNvSpPr>
          <p:nvPr>
            <p:ph type="subTitle" idx="7"/>
          </p:nvPr>
        </p:nvSpPr>
        <p:spPr>
          <a:xfrm>
            <a:off x="4612575" y="1429575"/>
            <a:ext cx="2340900" cy="50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Paytone One"/>
              <a:buNone/>
              <a:defRPr sz="1800">
                <a:solidFill>
                  <a:schemeClr val="lt1"/>
                </a:solidFill>
                <a:latin typeface="Bayon"/>
                <a:ea typeface="Bayon"/>
                <a:cs typeface="Bayon"/>
                <a:sym typeface="Bayo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66" name="Google Shape;566;p13"/>
          <p:cNvSpPr txBox="1">
            <a:spLocks noGrp="1"/>
          </p:cNvSpPr>
          <p:nvPr>
            <p:ph type="subTitle" idx="8"/>
          </p:nvPr>
        </p:nvSpPr>
        <p:spPr>
          <a:xfrm>
            <a:off x="1482900" y="1956525"/>
            <a:ext cx="2137500" cy="717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latin typeface="Didact Gothic"/>
                <a:ea typeface="Didact Gothic"/>
                <a:cs typeface="Didact Gothic"/>
                <a:sym typeface="Didact Gothic"/>
              </a:defRPr>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567" name="Google Shape;567;p13"/>
          <p:cNvSpPr/>
          <p:nvPr/>
        </p:nvSpPr>
        <p:spPr>
          <a:xfrm rot="5400000">
            <a:off x="44900" y="-253475"/>
            <a:ext cx="487500" cy="6213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13"/>
          <p:cNvGrpSpPr/>
          <p:nvPr/>
        </p:nvGrpSpPr>
        <p:grpSpPr>
          <a:xfrm>
            <a:off x="38993" y="342169"/>
            <a:ext cx="1362015" cy="102844"/>
            <a:chOff x="1655550" y="403250"/>
            <a:chExt cx="1593000" cy="120300"/>
          </a:xfrm>
        </p:grpSpPr>
        <p:cxnSp>
          <p:nvCxnSpPr>
            <p:cNvPr id="569" name="Google Shape;569;p13"/>
            <p:cNvCxnSpPr/>
            <p:nvPr/>
          </p:nvCxnSpPr>
          <p:spPr>
            <a:xfrm rot="10800000" flipH="1">
              <a:off x="1655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0" name="Google Shape;570;p13"/>
            <p:cNvCxnSpPr/>
            <p:nvPr/>
          </p:nvCxnSpPr>
          <p:spPr>
            <a:xfrm rot="10800000" flipH="1">
              <a:off x="1761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1" name="Google Shape;571;p13"/>
            <p:cNvCxnSpPr/>
            <p:nvPr/>
          </p:nvCxnSpPr>
          <p:spPr>
            <a:xfrm rot="10800000" flipH="1">
              <a:off x="1867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2" name="Google Shape;572;p13"/>
            <p:cNvCxnSpPr/>
            <p:nvPr/>
          </p:nvCxnSpPr>
          <p:spPr>
            <a:xfrm rot="10800000" flipH="1">
              <a:off x="1974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3" name="Google Shape;573;p13"/>
            <p:cNvCxnSpPr/>
            <p:nvPr/>
          </p:nvCxnSpPr>
          <p:spPr>
            <a:xfrm rot="10800000" flipH="1">
              <a:off x="2080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4" name="Google Shape;574;p13"/>
            <p:cNvCxnSpPr/>
            <p:nvPr/>
          </p:nvCxnSpPr>
          <p:spPr>
            <a:xfrm rot="10800000" flipH="1">
              <a:off x="2186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5" name="Google Shape;575;p13"/>
            <p:cNvCxnSpPr/>
            <p:nvPr/>
          </p:nvCxnSpPr>
          <p:spPr>
            <a:xfrm rot="10800000" flipH="1">
              <a:off x="2292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6" name="Google Shape;576;p13"/>
            <p:cNvCxnSpPr/>
            <p:nvPr/>
          </p:nvCxnSpPr>
          <p:spPr>
            <a:xfrm rot="10800000" flipH="1">
              <a:off x="2398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7" name="Google Shape;577;p13"/>
            <p:cNvCxnSpPr/>
            <p:nvPr/>
          </p:nvCxnSpPr>
          <p:spPr>
            <a:xfrm rot="10800000" flipH="1">
              <a:off x="2505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8" name="Google Shape;578;p13"/>
            <p:cNvCxnSpPr/>
            <p:nvPr/>
          </p:nvCxnSpPr>
          <p:spPr>
            <a:xfrm rot="10800000" flipH="1">
              <a:off x="26113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79" name="Google Shape;579;p13"/>
            <p:cNvCxnSpPr/>
            <p:nvPr/>
          </p:nvCxnSpPr>
          <p:spPr>
            <a:xfrm rot="10800000" flipH="1">
              <a:off x="27175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0" name="Google Shape;580;p13"/>
            <p:cNvCxnSpPr/>
            <p:nvPr/>
          </p:nvCxnSpPr>
          <p:spPr>
            <a:xfrm rot="10800000" flipH="1">
              <a:off x="28237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1" name="Google Shape;581;p13"/>
            <p:cNvCxnSpPr/>
            <p:nvPr/>
          </p:nvCxnSpPr>
          <p:spPr>
            <a:xfrm rot="10800000" flipH="1">
              <a:off x="29299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2" name="Google Shape;582;p13"/>
            <p:cNvCxnSpPr/>
            <p:nvPr/>
          </p:nvCxnSpPr>
          <p:spPr>
            <a:xfrm rot="10800000" flipH="1">
              <a:off x="3036150" y="403250"/>
              <a:ext cx="106200" cy="120300"/>
            </a:xfrm>
            <a:prstGeom prst="straightConnector1">
              <a:avLst/>
            </a:prstGeom>
            <a:noFill/>
            <a:ln w="9525" cap="flat" cmpd="sng">
              <a:solidFill>
                <a:schemeClr val="lt1"/>
              </a:solidFill>
              <a:prstDash val="solid"/>
              <a:round/>
              <a:headEnd type="none" w="med" len="med"/>
              <a:tailEnd type="none" w="med" len="med"/>
            </a:ln>
          </p:spPr>
        </p:cxnSp>
        <p:cxnSp>
          <p:nvCxnSpPr>
            <p:cNvPr id="583" name="Google Shape;583;p13"/>
            <p:cNvCxnSpPr/>
            <p:nvPr/>
          </p:nvCxnSpPr>
          <p:spPr>
            <a:xfrm rot="10800000" flipH="1">
              <a:off x="3142350" y="403250"/>
              <a:ext cx="106200" cy="120300"/>
            </a:xfrm>
            <a:prstGeom prst="straightConnector1">
              <a:avLst/>
            </a:prstGeom>
            <a:noFill/>
            <a:ln w="9525" cap="flat" cmpd="sng">
              <a:solidFill>
                <a:schemeClr val="lt1"/>
              </a:solidFill>
              <a:prstDash val="solid"/>
              <a:round/>
              <a:headEnd type="none" w="med" len="med"/>
              <a:tailEnd type="none" w="med" len="med"/>
            </a:ln>
          </p:spPr>
        </p:cxnSp>
      </p:grpSp>
      <p:grpSp>
        <p:nvGrpSpPr>
          <p:cNvPr id="584" name="Google Shape;584;p13"/>
          <p:cNvGrpSpPr/>
          <p:nvPr/>
        </p:nvGrpSpPr>
        <p:grpSpPr>
          <a:xfrm rot="5400000">
            <a:off x="-728274" y="3783738"/>
            <a:ext cx="2109900" cy="478366"/>
            <a:chOff x="3365149" y="3933666"/>
            <a:chExt cx="2109900" cy="478366"/>
          </a:xfrm>
        </p:grpSpPr>
        <p:sp>
          <p:nvSpPr>
            <p:cNvPr id="585" name="Google Shape;585;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0800000" flipH="1">
              <a:off x="404104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0800000" flipH="1">
              <a:off x="370309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0800000" flipH="1">
              <a:off x="3703099" y="393366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rot="10800000" flipH="1">
              <a:off x="33651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13"/>
          <p:cNvSpPr/>
          <p:nvPr/>
        </p:nvSpPr>
        <p:spPr>
          <a:xfrm>
            <a:off x="8638434" y="0"/>
            <a:ext cx="1014900" cy="1014900"/>
          </a:xfrm>
          <a:prstGeom prst="pie">
            <a:avLst>
              <a:gd name="adj1" fmla="val 5393849"/>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13"/>
          <p:cNvGrpSpPr/>
          <p:nvPr/>
        </p:nvGrpSpPr>
        <p:grpSpPr>
          <a:xfrm>
            <a:off x="7641350" y="89239"/>
            <a:ext cx="1434000" cy="874516"/>
            <a:chOff x="4041049" y="3537516"/>
            <a:chExt cx="1434000" cy="874516"/>
          </a:xfrm>
        </p:grpSpPr>
        <p:sp>
          <p:nvSpPr>
            <p:cNvPr id="600" name="Google Shape;600;p13"/>
            <p:cNvSpPr/>
            <p:nvPr/>
          </p:nvSpPr>
          <p:spPr>
            <a:xfrm rot="10800000" flipH="1">
              <a:off x="4041049" y="4329820"/>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rot="10800000" flipH="1">
              <a:off x="43789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rot="10800000" flipH="1">
              <a:off x="43789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rot="10800000" flipH="1">
              <a:off x="47169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rot="10800000" flipH="1">
              <a:off x="47169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rot="10800000" flipH="1">
              <a:off x="47169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rot="10800000" flipH="1">
              <a:off x="505489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rot="10800000" flipH="1">
              <a:off x="505489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rot="10800000" flipH="1">
              <a:off x="505489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rot="10800000" flipH="1">
              <a:off x="5392849" y="4329832"/>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rot="10800000" flipH="1">
              <a:off x="5392849" y="3933674"/>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rot="10800000" flipH="1">
              <a:off x="5392849" y="3537516"/>
              <a:ext cx="82200" cy="82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13"/>
          <p:cNvGrpSpPr/>
          <p:nvPr/>
        </p:nvGrpSpPr>
        <p:grpSpPr>
          <a:xfrm>
            <a:off x="6827719" y="4805330"/>
            <a:ext cx="2195473" cy="165773"/>
            <a:chOff x="1655550" y="403250"/>
            <a:chExt cx="1593000" cy="120300"/>
          </a:xfrm>
        </p:grpSpPr>
        <p:cxnSp>
          <p:nvCxnSpPr>
            <p:cNvPr id="613" name="Google Shape;613;p13"/>
            <p:cNvCxnSpPr/>
            <p:nvPr/>
          </p:nvCxnSpPr>
          <p:spPr>
            <a:xfrm rot="10800000" flipH="1">
              <a:off x="1655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4" name="Google Shape;614;p13"/>
            <p:cNvCxnSpPr/>
            <p:nvPr/>
          </p:nvCxnSpPr>
          <p:spPr>
            <a:xfrm rot="10800000" flipH="1">
              <a:off x="1761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5" name="Google Shape;615;p13"/>
            <p:cNvCxnSpPr/>
            <p:nvPr/>
          </p:nvCxnSpPr>
          <p:spPr>
            <a:xfrm rot="10800000" flipH="1">
              <a:off x="1867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6" name="Google Shape;616;p13"/>
            <p:cNvCxnSpPr/>
            <p:nvPr/>
          </p:nvCxnSpPr>
          <p:spPr>
            <a:xfrm rot="10800000" flipH="1">
              <a:off x="1974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7" name="Google Shape;617;p13"/>
            <p:cNvCxnSpPr/>
            <p:nvPr/>
          </p:nvCxnSpPr>
          <p:spPr>
            <a:xfrm rot="10800000" flipH="1">
              <a:off x="2080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8" name="Google Shape;618;p13"/>
            <p:cNvCxnSpPr/>
            <p:nvPr/>
          </p:nvCxnSpPr>
          <p:spPr>
            <a:xfrm rot="10800000" flipH="1">
              <a:off x="2186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19" name="Google Shape;619;p13"/>
            <p:cNvCxnSpPr/>
            <p:nvPr/>
          </p:nvCxnSpPr>
          <p:spPr>
            <a:xfrm rot="10800000" flipH="1">
              <a:off x="2292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0" name="Google Shape;620;p13"/>
            <p:cNvCxnSpPr/>
            <p:nvPr/>
          </p:nvCxnSpPr>
          <p:spPr>
            <a:xfrm rot="10800000" flipH="1">
              <a:off x="2398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13"/>
            <p:cNvCxnSpPr/>
            <p:nvPr/>
          </p:nvCxnSpPr>
          <p:spPr>
            <a:xfrm rot="10800000" flipH="1">
              <a:off x="2505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13"/>
            <p:cNvCxnSpPr/>
            <p:nvPr/>
          </p:nvCxnSpPr>
          <p:spPr>
            <a:xfrm rot="10800000" flipH="1">
              <a:off x="26113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13"/>
            <p:cNvCxnSpPr/>
            <p:nvPr/>
          </p:nvCxnSpPr>
          <p:spPr>
            <a:xfrm rot="10800000" flipH="1">
              <a:off x="27175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13"/>
            <p:cNvCxnSpPr/>
            <p:nvPr/>
          </p:nvCxnSpPr>
          <p:spPr>
            <a:xfrm rot="10800000" flipH="1">
              <a:off x="28237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5" name="Google Shape;625;p13"/>
            <p:cNvCxnSpPr/>
            <p:nvPr/>
          </p:nvCxnSpPr>
          <p:spPr>
            <a:xfrm rot="10800000" flipH="1">
              <a:off x="29299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6" name="Google Shape;626;p13"/>
            <p:cNvCxnSpPr/>
            <p:nvPr/>
          </p:nvCxnSpPr>
          <p:spPr>
            <a:xfrm rot="10800000" flipH="1">
              <a:off x="3036150" y="403250"/>
              <a:ext cx="106200" cy="120300"/>
            </a:xfrm>
            <a:prstGeom prst="straightConnector1">
              <a:avLst/>
            </a:prstGeom>
            <a:noFill/>
            <a:ln w="9525" cap="flat" cmpd="sng">
              <a:solidFill>
                <a:schemeClr val="accent1"/>
              </a:solidFill>
              <a:prstDash val="solid"/>
              <a:round/>
              <a:headEnd type="none" w="med" len="med"/>
              <a:tailEnd type="none" w="med" len="med"/>
            </a:ln>
          </p:spPr>
        </p:cxnSp>
        <p:cxnSp>
          <p:nvCxnSpPr>
            <p:cNvPr id="627" name="Google Shape;627;p13"/>
            <p:cNvCxnSpPr/>
            <p:nvPr/>
          </p:nvCxnSpPr>
          <p:spPr>
            <a:xfrm rot="10800000" flipH="1">
              <a:off x="3142350" y="403250"/>
              <a:ext cx="106200" cy="1203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1273"/>
        <p:cNvGrpSpPr/>
        <p:nvPr/>
      </p:nvGrpSpPr>
      <p:grpSpPr>
        <a:xfrm>
          <a:off x="0" y="0"/>
          <a:ext cx="0" cy="0"/>
          <a:chOff x="0" y="0"/>
          <a:chExt cx="0" cy="0"/>
        </a:xfrm>
      </p:grpSpPr>
      <p:sp>
        <p:nvSpPr>
          <p:cNvPr id="1274" name="Google Shape;1274;p28"/>
          <p:cNvSpPr/>
          <p:nvPr/>
        </p:nvSpPr>
        <p:spPr>
          <a:xfrm>
            <a:off x="-20100" y="4853675"/>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5716800" y="4853675"/>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7620000" y="4853675"/>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rot="10800000">
            <a:off x="3407100" y="0"/>
            <a:ext cx="5736900" cy="300300"/>
          </a:xfrm>
          <a:prstGeom prst="rect">
            <a:avLst/>
          </a:prstGeom>
          <a:solidFill>
            <a:srgbClr val="5CC9BF"/>
          </a:solidFill>
          <a:ln w="9525" cap="flat" cmpd="sng">
            <a:solidFill>
              <a:srgbClr val="5CC9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rot="10800000">
            <a:off x="1503900" y="0"/>
            <a:ext cx="1903200" cy="300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rot="10800000">
            <a:off x="-20100" y="0"/>
            <a:ext cx="1524000" cy="300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4FA60-EF15-45F1-8F37-2B0B02426959}" type="datetimeFigureOut">
              <a:rPr lang="en-IN" smtClean="0"/>
              <a:t>07-12-2023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941040-1481-462B-A3B5-E2D909FB818E}" type="slidenum">
              <a:rPr lang="en-IN" smtClean="0"/>
              <a:t>‹#›</a:t>
            </a:fld>
            <a:endParaRPr lang="en-IN"/>
          </a:p>
        </p:txBody>
      </p:sp>
    </p:spTree>
    <p:extLst>
      <p:ext uri="{BB962C8B-B14F-4D97-AF65-F5344CB8AC3E}">
        <p14:creationId xmlns:p14="http://schemas.microsoft.com/office/powerpoint/2010/main" val="1862928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9300" y="445025"/>
            <a:ext cx="7685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Bayon"/>
              <a:buNone/>
              <a:defRPr sz="3200">
                <a:solidFill>
                  <a:schemeClr val="lt1"/>
                </a:solidFill>
                <a:latin typeface="Bayon"/>
                <a:ea typeface="Bayon"/>
                <a:cs typeface="Bayon"/>
                <a:sym typeface="Bayon"/>
              </a:defRPr>
            </a:lvl1pPr>
            <a:lvl2pPr lvl="1"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2pPr>
            <a:lvl3pPr lvl="2"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3pPr>
            <a:lvl4pPr lvl="3"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4pPr>
            <a:lvl5pPr lvl="4"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5pPr>
            <a:lvl6pPr lvl="5"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6pPr>
            <a:lvl7pPr lvl="6"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7pPr>
            <a:lvl8pPr lvl="7"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8pPr>
            <a:lvl9pPr lvl="8" rtl="0">
              <a:spcBef>
                <a:spcPts val="0"/>
              </a:spcBef>
              <a:spcAft>
                <a:spcPts val="0"/>
              </a:spcAft>
              <a:buClr>
                <a:schemeClr val="dk1"/>
              </a:buClr>
              <a:buSzPts val="3200"/>
              <a:buFont typeface="Bayon"/>
              <a:buNone/>
              <a:defRPr sz="3200">
                <a:solidFill>
                  <a:schemeClr val="dk1"/>
                </a:solidFill>
                <a:latin typeface="Bayon"/>
                <a:ea typeface="Bayon"/>
                <a:cs typeface="Bayon"/>
                <a:sym typeface="Bayon"/>
              </a:defRPr>
            </a:lvl9pPr>
          </a:lstStyle>
          <a:p>
            <a:endParaRPr/>
          </a:p>
        </p:txBody>
      </p:sp>
      <p:sp>
        <p:nvSpPr>
          <p:cNvPr id="7" name="Google Shape;7;p1"/>
          <p:cNvSpPr txBox="1">
            <a:spLocks noGrp="1"/>
          </p:cNvSpPr>
          <p:nvPr>
            <p:ph type="body" idx="1"/>
          </p:nvPr>
        </p:nvSpPr>
        <p:spPr>
          <a:xfrm>
            <a:off x="729300" y="1152475"/>
            <a:ext cx="76854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8" r:id="rId6"/>
    <p:sldLayoutId id="2147483659" r:id="rId7"/>
    <p:sldLayoutId id="2147483674" r:id="rId8"/>
    <p:sldLayoutId id="214748367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32"/>
          <p:cNvSpPr txBox="1">
            <a:spLocks noGrp="1"/>
          </p:cNvSpPr>
          <p:nvPr>
            <p:ph type="ctrTitle"/>
          </p:nvPr>
        </p:nvSpPr>
        <p:spPr>
          <a:xfrm>
            <a:off x="216825" y="1374825"/>
            <a:ext cx="4665000" cy="114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sz="6000"/>
              <a:t>DESIGN THINKING</a:t>
            </a:r>
            <a:endParaRPr sz="6000"/>
          </a:p>
        </p:txBody>
      </p:sp>
      <p:sp>
        <p:nvSpPr>
          <p:cNvPr id="1291" name="Google Shape;1291;p32"/>
          <p:cNvSpPr/>
          <p:nvPr/>
        </p:nvSpPr>
        <p:spPr>
          <a:xfrm rot="5400000">
            <a:off x="2308725" y="1241025"/>
            <a:ext cx="481200" cy="5124900"/>
          </a:xfrm>
          <a:prstGeom prst="round2SameRect">
            <a:avLst>
              <a:gd name="adj1" fmla="val 50000"/>
              <a:gd name="adj2" fmla="val 0"/>
            </a:avLst>
          </a:pr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2"/>
          <p:cNvSpPr/>
          <p:nvPr/>
        </p:nvSpPr>
        <p:spPr>
          <a:xfrm>
            <a:off x="392887" y="2627363"/>
            <a:ext cx="4840480" cy="573451"/>
          </a:xfrm>
          <a:prstGeom prst="rect">
            <a:avLst/>
          </a:prstGeom>
        </p:spPr>
        <p:txBody>
          <a:bodyPr>
            <a:prstTxWarp prst="textPlain">
              <a:avLst/>
            </a:prstTxWarp>
          </a:bodyPr>
          <a:lstStyle/>
          <a:p>
            <a:pPr lvl="0" algn="ctr"/>
            <a:r>
              <a:rPr b="0" i="0">
                <a:ln w="19050" cap="flat" cmpd="sng">
                  <a:solidFill>
                    <a:srgbClr val="77457D"/>
                  </a:solidFill>
                  <a:prstDash val="solid"/>
                  <a:round/>
                  <a:headEnd type="none" w="sm" len="sm"/>
                  <a:tailEnd type="none" w="sm" len="sm"/>
                </a:ln>
                <a:noFill/>
                <a:latin typeface="Bayon"/>
              </a:rPr>
              <a:t>IDEA_CRAFTERS</a:t>
            </a:r>
          </a:p>
        </p:txBody>
      </p:sp>
      <p:sp>
        <p:nvSpPr>
          <p:cNvPr id="1293" name="Google Shape;1293;p32"/>
          <p:cNvSpPr/>
          <p:nvPr/>
        </p:nvSpPr>
        <p:spPr>
          <a:xfrm>
            <a:off x="7562167" y="1616989"/>
            <a:ext cx="724265" cy="14240"/>
          </a:xfrm>
          <a:custGeom>
            <a:avLst/>
            <a:gdLst/>
            <a:ahLst/>
            <a:cxnLst/>
            <a:rect l="l" t="t" r="r" b="b"/>
            <a:pathLst>
              <a:path w="36060" h="709" extrusionOk="0">
                <a:moveTo>
                  <a:pt x="434" y="0"/>
                </a:moveTo>
                <a:cubicBezTo>
                  <a:pt x="1" y="0"/>
                  <a:pt x="1" y="701"/>
                  <a:pt x="434" y="701"/>
                </a:cubicBezTo>
                <a:lnTo>
                  <a:pt x="21983" y="701"/>
                </a:lnTo>
                <a:cubicBezTo>
                  <a:pt x="23529" y="701"/>
                  <a:pt x="25074" y="708"/>
                  <a:pt x="26620" y="708"/>
                </a:cubicBezTo>
                <a:cubicBezTo>
                  <a:pt x="29711" y="708"/>
                  <a:pt x="32802" y="679"/>
                  <a:pt x="35893" y="501"/>
                </a:cubicBezTo>
                <a:cubicBezTo>
                  <a:pt x="36060" y="467"/>
                  <a:pt x="36060" y="234"/>
                  <a:pt x="35893" y="234"/>
                </a:cubicBezTo>
                <a:cubicBezTo>
                  <a:pt x="33258" y="67"/>
                  <a:pt x="30656" y="67"/>
                  <a:pt x="28021" y="34"/>
                </a:cubicBezTo>
                <a:cubicBezTo>
                  <a:pt x="24952" y="23"/>
                  <a:pt x="21887" y="19"/>
                  <a:pt x="18823" y="19"/>
                </a:cubicBezTo>
                <a:cubicBezTo>
                  <a:pt x="12695" y="19"/>
                  <a:pt x="6572" y="34"/>
                  <a:pt x="434" y="34"/>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2"/>
          <p:cNvSpPr/>
          <p:nvPr/>
        </p:nvSpPr>
        <p:spPr>
          <a:xfrm>
            <a:off x="7542745" y="1706708"/>
            <a:ext cx="751058" cy="16209"/>
          </a:xfrm>
          <a:custGeom>
            <a:avLst/>
            <a:gdLst/>
            <a:ahLst/>
            <a:cxnLst/>
            <a:rect l="l" t="t" r="r" b="b"/>
            <a:pathLst>
              <a:path w="37394" h="807" extrusionOk="0">
                <a:moveTo>
                  <a:pt x="3328" y="0"/>
                </a:moveTo>
                <a:cubicBezTo>
                  <a:pt x="2361" y="0"/>
                  <a:pt x="1395" y="16"/>
                  <a:pt x="434" y="70"/>
                </a:cubicBezTo>
                <a:cubicBezTo>
                  <a:pt x="0" y="70"/>
                  <a:pt x="0" y="704"/>
                  <a:pt x="434" y="737"/>
                </a:cubicBezTo>
                <a:cubicBezTo>
                  <a:pt x="1501" y="790"/>
                  <a:pt x="2574" y="806"/>
                  <a:pt x="3648" y="806"/>
                </a:cubicBezTo>
                <a:cubicBezTo>
                  <a:pt x="5259" y="806"/>
                  <a:pt x="6872" y="770"/>
                  <a:pt x="8473" y="770"/>
                </a:cubicBezTo>
                <a:lnTo>
                  <a:pt x="29955" y="770"/>
                </a:lnTo>
                <a:cubicBezTo>
                  <a:pt x="32357" y="737"/>
                  <a:pt x="34792" y="737"/>
                  <a:pt x="37193" y="570"/>
                </a:cubicBezTo>
                <a:cubicBezTo>
                  <a:pt x="37394" y="537"/>
                  <a:pt x="37394" y="270"/>
                  <a:pt x="37193" y="237"/>
                </a:cubicBezTo>
                <a:cubicBezTo>
                  <a:pt x="34492" y="37"/>
                  <a:pt x="31823" y="37"/>
                  <a:pt x="29121" y="37"/>
                </a:cubicBezTo>
                <a:lnTo>
                  <a:pt x="7672" y="37"/>
                </a:lnTo>
                <a:cubicBezTo>
                  <a:pt x="6231" y="37"/>
                  <a:pt x="4778" y="0"/>
                  <a:pt x="3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2"/>
          <p:cNvSpPr/>
          <p:nvPr/>
        </p:nvSpPr>
        <p:spPr>
          <a:xfrm>
            <a:off x="7302890" y="1568082"/>
            <a:ext cx="66341" cy="66341"/>
          </a:xfrm>
          <a:custGeom>
            <a:avLst/>
            <a:gdLst/>
            <a:ahLst/>
            <a:cxnLst/>
            <a:rect l="l" t="t" r="r" b="b"/>
            <a:pathLst>
              <a:path w="3303" h="3303" fill="none" extrusionOk="0">
                <a:moveTo>
                  <a:pt x="2769" y="2635"/>
                </a:moveTo>
                <a:cubicBezTo>
                  <a:pt x="2235" y="3236"/>
                  <a:pt x="1301" y="3303"/>
                  <a:pt x="668" y="2769"/>
                </a:cubicBezTo>
                <a:cubicBezTo>
                  <a:pt x="67" y="2235"/>
                  <a:pt x="0" y="1301"/>
                  <a:pt x="534" y="701"/>
                </a:cubicBezTo>
                <a:cubicBezTo>
                  <a:pt x="1068" y="67"/>
                  <a:pt x="2002" y="0"/>
                  <a:pt x="2602" y="534"/>
                </a:cubicBezTo>
                <a:cubicBezTo>
                  <a:pt x="3236" y="1068"/>
                  <a:pt x="3303" y="2002"/>
                  <a:pt x="2769" y="2635"/>
                </a:cubicBezTo>
                <a:close/>
              </a:path>
            </a:pathLst>
          </a:custGeom>
          <a:noFill/>
          <a:ln w="5000" cap="flat" cmpd="sng">
            <a:solidFill>
              <a:srgbClr val="DEDEDE"/>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32"/>
          <p:cNvGrpSpPr/>
          <p:nvPr/>
        </p:nvGrpSpPr>
        <p:grpSpPr>
          <a:xfrm>
            <a:off x="5266833" y="1474144"/>
            <a:ext cx="3455082" cy="3301412"/>
            <a:chOff x="5266833" y="1474144"/>
            <a:chExt cx="3455082" cy="3301412"/>
          </a:xfrm>
        </p:grpSpPr>
        <p:sp>
          <p:nvSpPr>
            <p:cNvPr id="1297" name="Google Shape;1297;p32"/>
            <p:cNvSpPr/>
            <p:nvPr/>
          </p:nvSpPr>
          <p:spPr>
            <a:xfrm>
              <a:off x="5275530" y="4148161"/>
              <a:ext cx="3404187" cy="590258"/>
            </a:xfrm>
            <a:custGeom>
              <a:avLst/>
              <a:gdLst/>
              <a:ahLst/>
              <a:cxnLst/>
              <a:rect l="l" t="t" r="r" b="b"/>
              <a:pathLst>
                <a:path w="169489" h="29388" extrusionOk="0">
                  <a:moveTo>
                    <a:pt x="30156" y="1"/>
                  </a:moveTo>
                  <a:cubicBezTo>
                    <a:pt x="24552" y="1"/>
                    <a:pt x="18847" y="1"/>
                    <a:pt x="13477" y="1335"/>
                  </a:cubicBezTo>
                  <a:cubicBezTo>
                    <a:pt x="8106" y="2703"/>
                    <a:pt x="3070" y="5638"/>
                    <a:pt x="1101" y="9908"/>
                  </a:cubicBezTo>
                  <a:cubicBezTo>
                    <a:pt x="234" y="11809"/>
                    <a:pt x="1" y="13877"/>
                    <a:pt x="101" y="15912"/>
                  </a:cubicBezTo>
                  <a:cubicBezTo>
                    <a:pt x="268" y="19481"/>
                    <a:pt x="1568" y="23184"/>
                    <a:pt x="4837" y="25552"/>
                  </a:cubicBezTo>
                  <a:cubicBezTo>
                    <a:pt x="7539" y="27487"/>
                    <a:pt x="11209" y="28254"/>
                    <a:pt x="14778" y="28688"/>
                  </a:cubicBezTo>
                  <a:cubicBezTo>
                    <a:pt x="17905" y="29048"/>
                    <a:pt x="21059" y="29168"/>
                    <a:pt x="24223" y="29168"/>
                  </a:cubicBezTo>
                  <a:cubicBezTo>
                    <a:pt x="29563" y="29168"/>
                    <a:pt x="34929" y="28826"/>
                    <a:pt x="40229" y="28721"/>
                  </a:cubicBezTo>
                  <a:cubicBezTo>
                    <a:pt x="46765" y="28582"/>
                    <a:pt x="53284" y="28523"/>
                    <a:pt x="59809" y="28523"/>
                  </a:cubicBezTo>
                  <a:cubicBezTo>
                    <a:pt x="62643" y="28523"/>
                    <a:pt x="65478" y="28534"/>
                    <a:pt x="68316" y="28555"/>
                  </a:cubicBezTo>
                  <a:cubicBezTo>
                    <a:pt x="86729" y="28621"/>
                    <a:pt x="105176" y="29055"/>
                    <a:pt x="123589" y="29222"/>
                  </a:cubicBezTo>
                  <a:cubicBezTo>
                    <a:pt x="127651" y="29261"/>
                    <a:pt x="131723" y="29388"/>
                    <a:pt x="135783" y="29388"/>
                  </a:cubicBezTo>
                  <a:cubicBezTo>
                    <a:pt x="142060" y="29388"/>
                    <a:pt x="148307" y="29085"/>
                    <a:pt x="154444" y="27687"/>
                  </a:cubicBezTo>
                  <a:cubicBezTo>
                    <a:pt x="159081" y="26653"/>
                    <a:pt x="163251" y="24252"/>
                    <a:pt x="165986" y="21049"/>
                  </a:cubicBezTo>
                  <a:cubicBezTo>
                    <a:pt x="166720" y="20182"/>
                    <a:pt x="167354" y="19248"/>
                    <a:pt x="167887" y="18247"/>
                  </a:cubicBezTo>
                  <a:cubicBezTo>
                    <a:pt x="168988" y="16112"/>
                    <a:pt x="169488" y="13811"/>
                    <a:pt x="169121" y="11509"/>
                  </a:cubicBezTo>
                  <a:cubicBezTo>
                    <a:pt x="168321" y="6606"/>
                    <a:pt x="163551" y="2803"/>
                    <a:pt x="157913" y="1335"/>
                  </a:cubicBezTo>
                  <a:cubicBezTo>
                    <a:pt x="153477" y="168"/>
                    <a:pt x="148774" y="168"/>
                    <a:pt x="144104" y="134"/>
                  </a:cubicBezTo>
                  <a:cubicBezTo>
                    <a:pt x="106143" y="101"/>
                    <a:pt x="68149" y="34"/>
                    <a:pt x="30156" y="1"/>
                  </a:cubicBezTo>
                  <a:close/>
                </a:path>
              </a:pathLst>
            </a:custGeom>
            <a:solidFill>
              <a:schemeClr val="accent5"/>
            </a:solidFill>
            <a:ln w="1085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2"/>
            <p:cNvSpPr/>
            <p:nvPr/>
          </p:nvSpPr>
          <p:spPr>
            <a:xfrm>
              <a:off x="5604502" y="1733562"/>
              <a:ext cx="2903026" cy="1739361"/>
            </a:xfrm>
            <a:custGeom>
              <a:avLst/>
              <a:gdLst/>
              <a:ahLst/>
              <a:cxnLst/>
              <a:rect l="l" t="t" r="r" b="b"/>
              <a:pathLst>
                <a:path w="144537" h="86600" extrusionOk="0">
                  <a:moveTo>
                    <a:pt x="1735" y="0"/>
                  </a:moveTo>
                  <a:cubicBezTo>
                    <a:pt x="801" y="0"/>
                    <a:pt x="33" y="768"/>
                    <a:pt x="33" y="1735"/>
                  </a:cubicBezTo>
                  <a:lnTo>
                    <a:pt x="33" y="15545"/>
                  </a:lnTo>
                  <a:lnTo>
                    <a:pt x="33" y="57475"/>
                  </a:lnTo>
                  <a:lnTo>
                    <a:pt x="33" y="76155"/>
                  </a:lnTo>
                  <a:cubicBezTo>
                    <a:pt x="33" y="78290"/>
                    <a:pt x="0" y="80425"/>
                    <a:pt x="33" y="82560"/>
                  </a:cubicBezTo>
                  <a:cubicBezTo>
                    <a:pt x="115" y="86180"/>
                    <a:pt x="1063" y="86513"/>
                    <a:pt x="3765" y="86513"/>
                  </a:cubicBezTo>
                  <a:cubicBezTo>
                    <a:pt x="4374" y="86513"/>
                    <a:pt x="5073" y="86496"/>
                    <a:pt x="5871" y="86496"/>
                  </a:cubicBezTo>
                  <a:lnTo>
                    <a:pt x="134196" y="86496"/>
                  </a:lnTo>
                  <a:cubicBezTo>
                    <a:pt x="135286" y="86496"/>
                    <a:pt x="136464" y="86599"/>
                    <a:pt x="137613" y="86599"/>
                  </a:cubicBezTo>
                  <a:cubicBezTo>
                    <a:pt x="138188" y="86599"/>
                    <a:pt x="138755" y="86574"/>
                    <a:pt x="139299" y="86496"/>
                  </a:cubicBezTo>
                  <a:cubicBezTo>
                    <a:pt x="140967" y="86262"/>
                    <a:pt x="142035" y="85829"/>
                    <a:pt x="142702" y="85195"/>
                  </a:cubicBezTo>
                  <a:cubicBezTo>
                    <a:pt x="144036" y="83961"/>
                    <a:pt x="143903" y="81926"/>
                    <a:pt x="143903" y="79057"/>
                  </a:cubicBezTo>
                  <a:lnTo>
                    <a:pt x="143903" y="10508"/>
                  </a:lnTo>
                  <a:cubicBezTo>
                    <a:pt x="143903" y="3870"/>
                    <a:pt x="144537" y="0"/>
                    <a:pt x="13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2"/>
            <p:cNvSpPr/>
            <p:nvPr/>
          </p:nvSpPr>
          <p:spPr>
            <a:xfrm>
              <a:off x="6870761" y="1853490"/>
              <a:ext cx="357111" cy="266669"/>
            </a:xfrm>
            <a:custGeom>
              <a:avLst/>
              <a:gdLst/>
              <a:ahLst/>
              <a:cxnLst/>
              <a:rect l="l" t="t" r="r" b="b"/>
              <a:pathLst>
                <a:path w="17780" h="13277" fill="none" extrusionOk="0">
                  <a:moveTo>
                    <a:pt x="0" y="0"/>
                  </a:moveTo>
                  <a:lnTo>
                    <a:pt x="17779" y="0"/>
                  </a:lnTo>
                  <a:lnTo>
                    <a:pt x="17779" y="13277"/>
                  </a:lnTo>
                  <a:lnTo>
                    <a:pt x="0"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2"/>
            <p:cNvSpPr/>
            <p:nvPr/>
          </p:nvSpPr>
          <p:spPr>
            <a:xfrm>
              <a:off x="7260009" y="1853490"/>
              <a:ext cx="357111" cy="266669"/>
            </a:xfrm>
            <a:custGeom>
              <a:avLst/>
              <a:gdLst/>
              <a:ahLst/>
              <a:cxnLst/>
              <a:rect l="l" t="t" r="r" b="b"/>
              <a:pathLst>
                <a:path w="17780" h="13277" fill="none" extrusionOk="0">
                  <a:moveTo>
                    <a:pt x="1" y="0"/>
                  </a:moveTo>
                  <a:lnTo>
                    <a:pt x="17780" y="0"/>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2"/>
            <p:cNvSpPr/>
            <p:nvPr/>
          </p:nvSpPr>
          <p:spPr>
            <a:xfrm>
              <a:off x="7648593" y="1853490"/>
              <a:ext cx="357131" cy="266669"/>
            </a:xfrm>
            <a:custGeom>
              <a:avLst/>
              <a:gdLst/>
              <a:ahLst/>
              <a:cxnLst/>
              <a:rect l="l" t="t" r="r" b="b"/>
              <a:pathLst>
                <a:path w="17781" h="13277" fill="none" extrusionOk="0">
                  <a:moveTo>
                    <a:pt x="1" y="0"/>
                  </a:moveTo>
                  <a:lnTo>
                    <a:pt x="17780" y="0"/>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2"/>
            <p:cNvSpPr/>
            <p:nvPr/>
          </p:nvSpPr>
          <p:spPr>
            <a:xfrm>
              <a:off x="8037860" y="1853490"/>
              <a:ext cx="357111" cy="266669"/>
            </a:xfrm>
            <a:custGeom>
              <a:avLst/>
              <a:gdLst/>
              <a:ahLst/>
              <a:cxnLst/>
              <a:rect l="l" t="t" r="r" b="b"/>
              <a:pathLst>
                <a:path w="17780" h="13277" fill="none" extrusionOk="0">
                  <a:moveTo>
                    <a:pt x="0" y="0"/>
                  </a:moveTo>
                  <a:lnTo>
                    <a:pt x="17780" y="0"/>
                  </a:lnTo>
                  <a:lnTo>
                    <a:pt x="17780"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2"/>
            <p:cNvSpPr/>
            <p:nvPr/>
          </p:nvSpPr>
          <p:spPr>
            <a:xfrm>
              <a:off x="5703642" y="2156994"/>
              <a:ext cx="357131" cy="266669"/>
            </a:xfrm>
            <a:custGeom>
              <a:avLst/>
              <a:gdLst/>
              <a:ahLst/>
              <a:cxnLst/>
              <a:rect l="l" t="t" r="r" b="b"/>
              <a:pathLst>
                <a:path w="17781" h="13277" fill="none" extrusionOk="0">
                  <a:moveTo>
                    <a:pt x="1" y="0"/>
                  </a:moveTo>
                  <a:lnTo>
                    <a:pt x="17780" y="0"/>
                  </a:lnTo>
                  <a:lnTo>
                    <a:pt x="17780" y="13276"/>
                  </a:lnTo>
                  <a:lnTo>
                    <a:pt x="1" y="13276"/>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2"/>
            <p:cNvSpPr/>
            <p:nvPr/>
          </p:nvSpPr>
          <p:spPr>
            <a:xfrm>
              <a:off x="6092909" y="2156994"/>
              <a:ext cx="357111" cy="266669"/>
            </a:xfrm>
            <a:custGeom>
              <a:avLst/>
              <a:gdLst/>
              <a:ahLst/>
              <a:cxnLst/>
              <a:rect l="l" t="t" r="r" b="b"/>
              <a:pathLst>
                <a:path w="17780" h="13277" fill="none" extrusionOk="0">
                  <a:moveTo>
                    <a:pt x="0" y="0"/>
                  </a:moveTo>
                  <a:lnTo>
                    <a:pt x="17780" y="0"/>
                  </a:lnTo>
                  <a:lnTo>
                    <a:pt x="17780" y="13276"/>
                  </a:lnTo>
                  <a:lnTo>
                    <a:pt x="0" y="13276"/>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2"/>
            <p:cNvSpPr/>
            <p:nvPr/>
          </p:nvSpPr>
          <p:spPr>
            <a:xfrm>
              <a:off x="6482157" y="2156994"/>
              <a:ext cx="356448" cy="266669"/>
            </a:xfrm>
            <a:custGeom>
              <a:avLst/>
              <a:gdLst/>
              <a:ahLst/>
              <a:cxnLst/>
              <a:rect l="l" t="t" r="r" b="b"/>
              <a:pathLst>
                <a:path w="17747" h="13277" fill="none" extrusionOk="0">
                  <a:moveTo>
                    <a:pt x="1" y="0"/>
                  </a:moveTo>
                  <a:lnTo>
                    <a:pt x="17747" y="0"/>
                  </a:lnTo>
                  <a:lnTo>
                    <a:pt x="17747" y="13276"/>
                  </a:lnTo>
                  <a:lnTo>
                    <a:pt x="1" y="13276"/>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2"/>
            <p:cNvSpPr/>
            <p:nvPr/>
          </p:nvSpPr>
          <p:spPr>
            <a:xfrm>
              <a:off x="6870761" y="2156994"/>
              <a:ext cx="357111" cy="266669"/>
            </a:xfrm>
            <a:custGeom>
              <a:avLst/>
              <a:gdLst/>
              <a:ahLst/>
              <a:cxnLst/>
              <a:rect l="l" t="t" r="r" b="b"/>
              <a:pathLst>
                <a:path w="17780" h="13277" fill="none" extrusionOk="0">
                  <a:moveTo>
                    <a:pt x="0" y="0"/>
                  </a:moveTo>
                  <a:lnTo>
                    <a:pt x="17779" y="0"/>
                  </a:lnTo>
                  <a:lnTo>
                    <a:pt x="17779" y="13276"/>
                  </a:lnTo>
                  <a:lnTo>
                    <a:pt x="0" y="13276"/>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2"/>
            <p:cNvSpPr/>
            <p:nvPr/>
          </p:nvSpPr>
          <p:spPr>
            <a:xfrm>
              <a:off x="7260009" y="2156994"/>
              <a:ext cx="357111" cy="266669"/>
            </a:xfrm>
            <a:custGeom>
              <a:avLst/>
              <a:gdLst/>
              <a:ahLst/>
              <a:cxnLst/>
              <a:rect l="l" t="t" r="r" b="b"/>
              <a:pathLst>
                <a:path w="17780" h="13277" fill="none" extrusionOk="0">
                  <a:moveTo>
                    <a:pt x="1" y="0"/>
                  </a:moveTo>
                  <a:lnTo>
                    <a:pt x="17780" y="0"/>
                  </a:lnTo>
                  <a:lnTo>
                    <a:pt x="17780" y="13276"/>
                  </a:lnTo>
                  <a:lnTo>
                    <a:pt x="1" y="13276"/>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2"/>
            <p:cNvSpPr/>
            <p:nvPr/>
          </p:nvSpPr>
          <p:spPr>
            <a:xfrm>
              <a:off x="7648593" y="2156994"/>
              <a:ext cx="357131" cy="266669"/>
            </a:xfrm>
            <a:custGeom>
              <a:avLst/>
              <a:gdLst/>
              <a:ahLst/>
              <a:cxnLst/>
              <a:rect l="l" t="t" r="r" b="b"/>
              <a:pathLst>
                <a:path w="17781" h="13277" extrusionOk="0">
                  <a:moveTo>
                    <a:pt x="1" y="0"/>
                  </a:moveTo>
                  <a:lnTo>
                    <a:pt x="1" y="13276"/>
                  </a:lnTo>
                  <a:lnTo>
                    <a:pt x="17780" y="13276"/>
                  </a:lnTo>
                  <a:lnTo>
                    <a:pt x="17780" y="0"/>
                  </a:lnTo>
                  <a:close/>
                </a:path>
              </a:pathLst>
            </a:custGeom>
            <a:solidFill>
              <a:schemeClr val="dk2"/>
            </a:solid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2"/>
            <p:cNvSpPr/>
            <p:nvPr/>
          </p:nvSpPr>
          <p:spPr>
            <a:xfrm>
              <a:off x="8037860" y="2156994"/>
              <a:ext cx="357111" cy="266669"/>
            </a:xfrm>
            <a:custGeom>
              <a:avLst/>
              <a:gdLst/>
              <a:ahLst/>
              <a:cxnLst/>
              <a:rect l="l" t="t" r="r" b="b"/>
              <a:pathLst>
                <a:path w="17780" h="13277" fill="none" extrusionOk="0">
                  <a:moveTo>
                    <a:pt x="0" y="0"/>
                  </a:moveTo>
                  <a:lnTo>
                    <a:pt x="17780" y="0"/>
                  </a:lnTo>
                  <a:lnTo>
                    <a:pt x="17780" y="13276"/>
                  </a:lnTo>
                  <a:lnTo>
                    <a:pt x="0" y="13276"/>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2"/>
            <p:cNvSpPr/>
            <p:nvPr/>
          </p:nvSpPr>
          <p:spPr>
            <a:xfrm>
              <a:off x="5703642" y="2459816"/>
              <a:ext cx="357131" cy="266669"/>
            </a:xfrm>
            <a:custGeom>
              <a:avLst/>
              <a:gdLst/>
              <a:ahLst/>
              <a:cxnLst/>
              <a:rect l="l" t="t" r="r" b="b"/>
              <a:pathLst>
                <a:path w="17781" h="13277" fill="none" extrusionOk="0">
                  <a:moveTo>
                    <a:pt x="1" y="1"/>
                  </a:moveTo>
                  <a:lnTo>
                    <a:pt x="17780" y="1"/>
                  </a:lnTo>
                  <a:lnTo>
                    <a:pt x="17780" y="13277"/>
                  </a:lnTo>
                  <a:lnTo>
                    <a:pt x="1"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2"/>
            <p:cNvSpPr/>
            <p:nvPr/>
          </p:nvSpPr>
          <p:spPr>
            <a:xfrm>
              <a:off x="6092909" y="2459816"/>
              <a:ext cx="357111" cy="266669"/>
            </a:xfrm>
            <a:custGeom>
              <a:avLst/>
              <a:gdLst/>
              <a:ahLst/>
              <a:cxnLst/>
              <a:rect l="l" t="t" r="r" b="b"/>
              <a:pathLst>
                <a:path w="17780" h="13277" fill="none" extrusionOk="0">
                  <a:moveTo>
                    <a:pt x="0" y="1"/>
                  </a:moveTo>
                  <a:lnTo>
                    <a:pt x="17780" y="1"/>
                  </a:lnTo>
                  <a:lnTo>
                    <a:pt x="17780"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2"/>
            <p:cNvSpPr/>
            <p:nvPr/>
          </p:nvSpPr>
          <p:spPr>
            <a:xfrm>
              <a:off x="6482157" y="2459816"/>
              <a:ext cx="356448" cy="266669"/>
            </a:xfrm>
            <a:custGeom>
              <a:avLst/>
              <a:gdLst/>
              <a:ahLst/>
              <a:cxnLst/>
              <a:rect l="l" t="t" r="r" b="b"/>
              <a:pathLst>
                <a:path w="17747" h="13277" extrusionOk="0">
                  <a:moveTo>
                    <a:pt x="1" y="1"/>
                  </a:moveTo>
                  <a:lnTo>
                    <a:pt x="1" y="13277"/>
                  </a:lnTo>
                  <a:lnTo>
                    <a:pt x="17747" y="13277"/>
                  </a:lnTo>
                  <a:lnTo>
                    <a:pt x="17747" y="1"/>
                  </a:lnTo>
                  <a:close/>
                </a:path>
              </a:pathLst>
            </a:custGeom>
            <a:solidFill>
              <a:schemeClr val="dk2"/>
            </a:solidFill>
            <a:ln w="1085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2"/>
            <p:cNvSpPr/>
            <p:nvPr/>
          </p:nvSpPr>
          <p:spPr>
            <a:xfrm>
              <a:off x="6870761" y="2459816"/>
              <a:ext cx="357111" cy="266669"/>
            </a:xfrm>
            <a:custGeom>
              <a:avLst/>
              <a:gdLst/>
              <a:ahLst/>
              <a:cxnLst/>
              <a:rect l="l" t="t" r="r" b="b"/>
              <a:pathLst>
                <a:path w="17780" h="13277" fill="none" extrusionOk="0">
                  <a:moveTo>
                    <a:pt x="0" y="1"/>
                  </a:moveTo>
                  <a:lnTo>
                    <a:pt x="17779" y="1"/>
                  </a:lnTo>
                  <a:lnTo>
                    <a:pt x="17779"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2"/>
            <p:cNvSpPr/>
            <p:nvPr/>
          </p:nvSpPr>
          <p:spPr>
            <a:xfrm>
              <a:off x="7260009" y="2459816"/>
              <a:ext cx="357111" cy="266669"/>
            </a:xfrm>
            <a:custGeom>
              <a:avLst/>
              <a:gdLst/>
              <a:ahLst/>
              <a:cxnLst/>
              <a:rect l="l" t="t" r="r" b="b"/>
              <a:pathLst>
                <a:path w="17780" h="13277" fill="none" extrusionOk="0">
                  <a:moveTo>
                    <a:pt x="1" y="1"/>
                  </a:moveTo>
                  <a:lnTo>
                    <a:pt x="17780" y="1"/>
                  </a:lnTo>
                  <a:lnTo>
                    <a:pt x="17780" y="13277"/>
                  </a:lnTo>
                  <a:lnTo>
                    <a:pt x="1"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2"/>
            <p:cNvSpPr/>
            <p:nvPr/>
          </p:nvSpPr>
          <p:spPr>
            <a:xfrm>
              <a:off x="7648593" y="2459816"/>
              <a:ext cx="357131" cy="266669"/>
            </a:xfrm>
            <a:custGeom>
              <a:avLst/>
              <a:gdLst/>
              <a:ahLst/>
              <a:cxnLst/>
              <a:rect l="l" t="t" r="r" b="b"/>
              <a:pathLst>
                <a:path w="17781" h="13277" extrusionOk="0">
                  <a:moveTo>
                    <a:pt x="1" y="1"/>
                  </a:moveTo>
                  <a:lnTo>
                    <a:pt x="1" y="13277"/>
                  </a:lnTo>
                  <a:lnTo>
                    <a:pt x="17780" y="13277"/>
                  </a:lnTo>
                  <a:lnTo>
                    <a:pt x="17780" y="1"/>
                  </a:lnTo>
                  <a:close/>
                </a:path>
              </a:pathLst>
            </a:custGeom>
            <a:solidFill>
              <a:srgbClr val="5CC9BF"/>
            </a:solidFill>
            <a:ln w="1085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2"/>
            <p:cNvSpPr/>
            <p:nvPr/>
          </p:nvSpPr>
          <p:spPr>
            <a:xfrm>
              <a:off x="8037860" y="2459816"/>
              <a:ext cx="357111" cy="266669"/>
            </a:xfrm>
            <a:custGeom>
              <a:avLst/>
              <a:gdLst/>
              <a:ahLst/>
              <a:cxnLst/>
              <a:rect l="l" t="t" r="r" b="b"/>
              <a:pathLst>
                <a:path w="17780" h="13277" fill="none" extrusionOk="0">
                  <a:moveTo>
                    <a:pt x="0" y="1"/>
                  </a:moveTo>
                  <a:lnTo>
                    <a:pt x="17780" y="1"/>
                  </a:lnTo>
                  <a:lnTo>
                    <a:pt x="17780"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2"/>
            <p:cNvSpPr/>
            <p:nvPr/>
          </p:nvSpPr>
          <p:spPr>
            <a:xfrm>
              <a:off x="5703642" y="2763320"/>
              <a:ext cx="357131" cy="266669"/>
            </a:xfrm>
            <a:custGeom>
              <a:avLst/>
              <a:gdLst/>
              <a:ahLst/>
              <a:cxnLst/>
              <a:rect l="l" t="t" r="r" b="b"/>
              <a:pathLst>
                <a:path w="17781" h="13277" fill="none" extrusionOk="0">
                  <a:moveTo>
                    <a:pt x="1" y="0"/>
                  </a:moveTo>
                  <a:lnTo>
                    <a:pt x="17780" y="0"/>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2"/>
            <p:cNvSpPr/>
            <p:nvPr/>
          </p:nvSpPr>
          <p:spPr>
            <a:xfrm>
              <a:off x="6092909" y="2763320"/>
              <a:ext cx="357111" cy="266669"/>
            </a:xfrm>
            <a:custGeom>
              <a:avLst/>
              <a:gdLst/>
              <a:ahLst/>
              <a:cxnLst/>
              <a:rect l="l" t="t" r="r" b="b"/>
              <a:pathLst>
                <a:path w="17780" h="13277" fill="none" extrusionOk="0">
                  <a:moveTo>
                    <a:pt x="0" y="0"/>
                  </a:moveTo>
                  <a:lnTo>
                    <a:pt x="17780" y="0"/>
                  </a:lnTo>
                  <a:lnTo>
                    <a:pt x="17780"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2"/>
            <p:cNvSpPr/>
            <p:nvPr/>
          </p:nvSpPr>
          <p:spPr>
            <a:xfrm>
              <a:off x="6482157" y="2763320"/>
              <a:ext cx="356448" cy="266669"/>
            </a:xfrm>
            <a:custGeom>
              <a:avLst/>
              <a:gdLst/>
              <a:ahLst/>
              <a:cxnLst/>
              <a:rect l="l" t="t" r="r" b="b"/>
              <a:pathLst>
                <a:path w="17747" h="13277" fill="none" extrusionOk="0">
                  <a:moveTo>
                    <a:pt x="1" y="0"/>
                  </a:moveTo>
                  <a:lnTo>
                    <a:pt x="17747" y="0"/>
                  </a:lnTo>
                  <a:lnTo>
                    <a:pt x="17747" y="13277"/>
                  </a:lnTo>
                  <a:lnTo>
                    <a:pt x="1"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2"/>
            <p:cNvSpPr/>
            <p:nvPr/>
          </p:nvSpPr>
          <p:spPr>
            <a:xfrm>
              <a:off x="6870761" y="2763320"/>
              <a:ext cx="357111" cy="266669"/>
            </a:xfrm>
            <a:custGeom>
              <a:avLst/>
              <a:gdLst/>
              <a:ahLst/>
              <a:cxnLst/>
              <a:rect l="l" t="t" r="r" b="b"/>
              <a:pathLst>
                <a:path w="17780" h="13277" extrusionOk="0">
                  <a:moveTo>
                    <a:pt x="0" y="0"/>
                  </a:moveTo>
                  <a:lnTo>
                    <a:pt x="0" y="13277"/>
                  </a:lnTo>
                  <a:lnTo>
                    <a:pt x="17779" y="13277"/>
                  </a:lnTo>
                  <a:lnTo>
                    <a:pt x="17779" y="0"/>
                  </a:ln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2"/>
            <p:cNvSpPr/>
            <p:nvPr/>
          </p:nvSpPr>
          <p:spPr>
            <a:xfrm>
              <a:off x="7260009" y="2763320"/>
              <a:ext cx="357111" cy="266669"/>
            </a:xfrm>
            <a:custGeom>
              <a:avLst/>
              <a:gdLst/>
              <a:ahLst/>
              <a:cxnLst/>
              <a:rect l="l" t="t" r="r" b="b"/>
              <a:pathLst>
                <a:path w="17780" h="13277" fill="none" extrusionOk="0">
                  <a:moveTo>
                    <a:pt x="1" y="0"/>
                  </a:moveTo>
                  <a:lnTo>
                    <a:pt x="17780" y="0"/>
                  </a:lnTo>
                  <a:lnTo>
                    <a:pt x="17780" y="13277"/>
                  </a:lnTo>
                  <a:lnTo>
                    <a:pt x="1"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2"/>
            <p:cNvSpPr/>
            <p:nvPr/>
          </p:nvSpPr>
          <p:spPr>
            <a:xfrm>
              <a:off x="7648593" y="2763320"/>
              <a:ext cx="357131" cy="266669"/>
            </a:xfrm>
            <a:custGeom>
              <a:avLst/>
              <a:gdLst/>
              <a:ahLst/>
              <a:cxnLst/>
              <a:rect l="l" t="t" r="r" b="b"/>
              <a:pathLst>
                <a:path w="17781" h="13277" fill="none" extrusionOk="0">
                  <a:moveTo>
                    <a:pt x="1" y="0"/>
                  </a:moveTo>
                  <a:lnTo>
                    <a:pt x="17780" y="0"/>
                  </a:lnTo>
                  <a:lnTo>
                    <a:pt x="17780" y="13277"/>
                  </a:lnTo>
                  <a:lnTo>
                    <a:pt x="1"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2"/>
            <p:cNvSpPr/>
            <p:nvPr/>
          </p:nvSpPr>
          <p:spPr>
            <a:xfrm>
              <a:off x="8037860" y="2763320"/>
              <a:ext cx="357111" cy="266669"/>
            </a:xfrm>
            <a:custGeom>
              <a:avLst/>
              <a:gdLst/>
              <a:ahLst/>
              <a:cxnLst/>
              <a:rect l="l" t="t" r="r" b="b"/>
              <a:pathLst>
                <a:path w="17780" h="13277" fill="none" extrusionOk="0">
                  <a:moveTo>
                    <a:pt x="0" y="0"/>
                  </a:moveTo>
                  <a:lnTo>
                    <a:pt x="17780" y="0"/>
                  </a:lnTo>
                  <a:lnTo>
                    <a:pt x="17780" y="13277"/>
                  </a:lnTo>
                  <a:lnTo>
                    <a:pt x="0" y="13277"/>
                  </a:lnTo>
                  <a:close/>
                </a:path>
              </a:pathLst>
            </a:custGeom>
            <a:noFill/>
            <a:ln w="7500" cap="flat" cmpd="sng">
              <a:solidFill>
                <a:srgbClr val="77457D"/>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2"/>
            <p:cNvSpPr/>
            <p:nvPr/>
          </p:nvSpPr>
          <p:spPr>
            <a:xfrm>
              <a:off x="5703642" y="3066141"/>
              <a:ext cx="357131" cy="266689"/>
            </a:xfrm>
            <a:custGeom>
              <a:avLst/>
              <a:gdLst/>
              <a:ahLst/>
              <a:cxnLst/>
              <a:rect l="l" t="t" r="r" b="b"/>
              <a:pathLst>
                <a:path w="17781" h="13278" fill="none" extrusionOk="0">
                  <a:moveTo>
                    <a:pt x="1" y="1"/>
                  </a:moveTo>
                  <a:lnTo>
                    <a:pt x="17780" y="1"/>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2"/>
            <p:cNvSpPr/>
            <p:nvPr/>
          </p:nvSpPr>
          <p:spPr>
            <a:xfrm>
              <a:off x="6092909" y="3066141"/>
              <a:ext cx="357111" cy="266689"/>
            </a:xfrm>
            <a:custGeom>
              <a:avLst/>
              <a:gdLst/>
              <a:ahLst/>
              <a:cxnLst/>
              <a:rect l="l" t="t" r="r" b="b"/>
              <a:pathLst>
                <a:path w="17780" h="13278" fill="none" extrusionOk="0">
                  <a:moveTo>
                    <a:pt x="0" y="1"/>
                  </a:moveTo>
                  <a:lnTo>
                    <a:pt x="17780" y="1"/>
                  </a:lnTo>
                  <a:lnTo>
                    <a:pt x="17780"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2"/>
            <p:cNvSpPr/>
            <p:nvPr/>
          </p:nvSpPr>
          <p:spPr>
            <a:xfrm>
              <a:off x="6482157" y="3066141"/>
              <a:ext cx="356448" cy="266689"/>
            </a:xfrm>
            <a:custGeom>
              <a:avLst/>
              <a:gdLst/>
              <a:ahLst/>
              <a:cxnLst/>
              <a:rect l="l" t="t" r="r" b="b"/>
              <a:pathLst>
                <a:path w="17747" h="13278" fill="none" extrusionOk="0">
                  <a:moveTo>
                    <a:pt x="1" y="1"/>
                  </a:moveTo>
                  <a:lnTo>
                    <a:pt x="17747" y="1"/>
                  </a:lnTo>
                  <a:lnTo>
                    <a:pt x="17747"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2"/>
            <p:cNvSpPr/>
            <p:nvPr/>
          </p:nvSpPr>
          <p:spPr>
            <a:xfrm>
              <a:off x="6870761" y="3066141"/>
              <a:ext cx="357111" cy="266689"/>
            </a:xfrm>
            <a:custGeom>
              <a:avLst/>
              <a:gdLst/>
              <a:ahLst/>
              <a:cxnLst/>
              <a:rect l="l" t="t" r="r" b="b"/>
              <a:pathLst>
                <a:path w="17780" h="13278" fill="none" extrusionOk="0">
                  <a:moveTo>
                    <a:pt x="0" y="1"/>
                  </a:moveTo>
                  <a:lnTo>
                    <a:pt x="17779" y="1"/>
                  </a:lnTo>
                  <a:lnTo>
                    <a:pt x="17779" y="13277"/>
                  </a:lnTo>
                  <a:lnTo>
                    <a:pt x="0"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2"/>
            <p:cNvSpPr/>
            <p:nvPr/>
          </p:nvSpPr>
          <p:spPr>
            <a:xfrm>
              <a:off x="7260009" y="3066141"/>
              <a:ext cx="357111" cy="266689"/>
            </a:xfrm>
            <a:custGeom>
              <a:avLst/>
              <a:gdLst/>
              <a:ahLst/>
              <a:cxnLst/>
              <a:rect l="l" t="t" r="r" b="b"/>
              <a:pathLst>
                <a:path w="17780" h="13278" fill="none" extrusionOk="0">
                  <a:moveTo>
                    <a:pt x="1" y="1"/>
                  </a:moveTo>
                  <a:lnTo>
                    <a:pt x="17780" y="1"/>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2"/>
            <p:cNvSpPr/>
            <p:nvPr/>
          </p:nvSpPr>
          <p:spPr>
            <a:xfrm>
              <a:off x="7648593" y="3066141"/>
              <a:ext cx="357131" cy="266689"/>
            </a:xfrm>
            <a:custGeom>
              <a:avLst/>
              <a:gdLst/>
              <a:ahLst/>
              <a:cxnLst/>
              <a:rect l="l" t="t" r="r" b="b"/>
              <a:pathLst>
                <a:path w="17781" h="13278" fill="none" extrusionOk="0">
                  <a:moveTo>
                    <a:pt x="1" y="1"/>
                  </a:moveTo>
                  <a:lnTo>
                    <a:pt x="17780" y="1"/>
                  </a:lnTo>
                  <a:lnTo>
                    <a:pt x="17780" y="13277"/>
                  </a:lnTo>
                  <a:lnTo>
                    <a:pt x="1" y="13277"/>
                  </a:lnTo>
                  <a:close/>
                </a:path>
              </a:pathLst>
            </a:custGeom>
            <a:noFill/>
            <a:ln w="75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2"/>
            <p:cNvSpPr/>
            <p:nvPr/>
          </p:nvSpPr>
          <p:spPr>
            <a:xfrm>
              <a:off x="8076705" y="2194513"/>
              <a:ext cx="77066" cy="71784"/>
            </a:xfrm>
            <a:custGeom>
              <a:avLst/>
              <a:gdLst/>
              <a:ahLst/>
              <a:cxnLst/>
              <a:rect l="l" t="t" r="r" b="b"/>
              <a:pathLst>
                <a:path w="3837" h="3574" extrusionOk="0">
                  <a:moveTo>
                    <a:pt x="1702" y="467"/>
                  </a:moveTo>
                  <a:lnTo>
                    <a:pt x="1702" y="501"/>
                  </a:lnTo>
                  <a:cubicBezTo>
                    <a:pt x="1728" y="632"/>
                    <a:pt x="1858" y="722"/>
                    <a:pt x="1993" y="722"/>
                  </a:cubicBezTo>
                  <a:cubicBezTo>
                    <a:pt x="2030" y="722"/>
                    <a:pt x="2067" y="715"/>
                    <a:pt x="2102" y="701"/>
                  </a:cubicBezTo>
                  <a:cubicBezTo>
                    <a:pt x="2181" y="676"/>
                    <a:pt x="2259" y="664"/>
                    <a:pt x="2334" y="664"/>
                  </a:cubicBezTo>
                  <a:cubicBezTo>
                    <a:pt x="2766" y="664"/>
                    <a:pt x="3118" y="1047"/>
                    <a:pt x="3203" y="1501"/>
                  </a:cubicBezTo>
                  <a:cubicBezTo>
                    <a:pt x="3270" y="2035"/>
                    <a:pt x="2936" y="2569"/>
                    <a:pt x="2503" y="2836"/>
                  </a:cubicBezTo>
                  <a:cubicBezTo>
                    <a:pt x="2298" y="2962"/>
                    <a:pt x="2063" y="3028"/>
                    <a:pt x="1834" y="3028"/>
                  </a:cubicBezTo>
                  <a:cubicBezTo>
                    <a:pt x="1578" y="3028"/>
                    <a:pt x="1329" y="2945"/>
                    <a:pt x="1135" y="2769"/>
                  </a:cubicBezTo>
                  <a:cubicBezTo>
                    <a:pt x="768" y="2435"/>
                    <a:pt x="535" y="1902"/>
                    <a:pt x="701" y="1435"/>
                  </a:cubicBezTo>
                  <a:cubicBezTo>
                    <a:pt x="835" y="1134"/>
                    <a:pt x="1035" y="934"/>
                    <a:pt x="1302" y="734"/>
                  </a:cubicBezTo>
                  <a:cubicBezTo>
                    <a:pt x="1435" y="634"/>
                    <a:pt x="1569" y="567"/>
                    <a:pt x="1702" y="467"/>
                  </a:cubicBezTo>
                  <a:close/>
                  <a:moveTo>
                    <a:pt x="2069" y="0"/>
                  </a:moveTo>
                  <a:cubicBezTo>
                    <a:pt x="1369" y="200"/>
                    <a:pt x="635" y="501"/>
                    <a:pt x="301" y="1201"/>
                  </a:cubicBezTo>
                  <a:cubicBezTo>
                    <a:pt x="1" y="1835"/>
                    <a:pt x="201" y="2602"/>
                    <a:pt x="701" y="3102"/>
                  </a:cubicBezTo>
                  <a:cubicBezTo>
                    <a:pt x="1020" y="3421"/>
                    <a:pt x="1434" y="3573"/>
                    <a:pt x="1857" y="3573"/>
                  </a:cubicBezTo>
                  <a:cubicBezTo>
                    <a:pt x="2143" y="3573"/>
                    <a:pt x="2434" y="3504"/>
                    <a:pt x="2703" y="3369"/>
                  </a:cubicBezTo>
                  <a:cubicBezTo>
                    <a:pt x="3403" y="3036"/>
                    <a:pt x="3837" y="2302"/>
                    <a:pt x="3804" y="1501"/>
                  </a:cubicBezTo>
                  <a:cubicBezTo>
                    <a:pt x="3804" y="1001"/>
                    <a:pt x="3570" y="567"/>
                    <a:pt x="3170" y="267"/>
                  </a:cubicBezTo>
                  <a:cubicBezTo>
                    <a:pt x="2959" y="109"/>
                    <a:pt x="2685" y="13"/>
                    <a:pt x="2398" y="13"/>
                  </a:cubicBezTo>
                  <a:cubicBezTo>
                    <a:pt x="2322" y="13"/>
                    <a:pt x="2246" y="20"/>
                    <a:pt x="2169" y="34"/>
                  </a:cubicBezTo>
                  <a:cubicBezTo>
                    <a:pt x="2136" y="0"/>
                    <a:pt x="2102" y="0"/>
                    <a:pt x="2069"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2"/>
            <p:cNvSpPr/>
            <p:nvPr/>
          </p:nvSpPr>
          <p:spPr>
            <a:xfrm>
              <a:off x="7667352" y="2192464"/>
              <a:ext cx="87792" cy="77408"/>
            </a:xfrm>
            <a:custGeom>
              <a:avLst/>
              <a:gdLst/>
              <a:ahLst/>
              <a:cxnLst/>
              <a:rect l="l" t="t" r="r" b="b"/>
              <a:pathLst>
                <a:path w="4371" h="3854" extrusionOk="0">
                  <a:moveTo>
                    <a:pt x="1902" y="469"/>
                  </a:moveTo>
                  <a:cubicBezTo>
                    <a:pt x="1721" y="620"/>
                    <a:pt x="1840" y="879"/>
                    <a:pt x="2036" y="879"/>
                  </a:cubicBezTo>
                  <a:cubicBezTo>
                    <a:pt x="2057" y="879"/>
                    <a:pt x="2079" y="876"/>
                    <a:pt x="2102" y="869"/>
                  </a:cubicBezTo>
                  <a:cubicBezTo>
                    <a:pt x="2194" y="851"/>
                    <a:pt x="2289" y="842"/>
                    <a:pt x="2385" y="842"/>
                  </a:cubicBezTo>
                  <a:cubicBezTo>
                    <a:pt x="2813" y="842"/>
                    <a:pt x="3258" y="1028"/>
                    <a:pt x="3503" y="1436"/>
                  </a:cubicBezTo>
                  <a:cubicBezTo>
                    <a:pt x="3770" y="1903"/>
                    <a:pt x="3670" y="2571"/>
                    <a:pt x="3270" y="2938"/>
                  </a:cubicBezTo>
                  <a:lnTo>
                    <a:pt x="3303" y="2938"/>
                  </a:lnTo>
                  <a:cubicBezTo>
                    <a:pt x="3040" y="3180"/>
                    <a:pt x="2692" y="3312"/>
                    <a:pt x="2347" y="3312"/>
                  </a:cubicBezTo>
                  <a:cubicBezTo>
                    <a:pt x="2123" y="3312"/>
                    <a:pt x="1899" y="3256"/>
                    <a:pt x="1702" y="3138"/>
                  </a:cubicBezTo>
                  <a:cubicBezTo>
                    <a:pt x="1402" y="2971"/>
                    <a:pt x="1168" y="2737"/>
                    <a:pt x="935" y="2471"/>
                  </a:cubicBezTo>
                  <a:cubicBezTo>
                    <a:pt x="801" y="2370"/>
                    <a:pt x="701" y="2237"/>
                    <a:pt x="668" y="2070"/>
                  </a:cubicBezTo>
                  <a:cubicBezTo>
                    <a:pt x="634" y="1937"/>
                    <a:pt x="701" y="1770"/>
                    <a:pt x="801" y="1637"/>
                  </a:cubicBezTo>
                  <a:cubicBezTo>
                    <a:pt x="968" y="1303"/>
                    <a:pt x="1268" y="1003"/>
                    <a:pt x="1535" y="769"/>
                  </a:cubicBezTo>
                  <a:cubicBezTo>
                    <a:pt x="1635" y="636"/>
                    <a:pt x="1769" y="569"/>
                    <a:pt x="1902" y="469"/>
                  </a:cubicBezTo>
                  <a:close/>
                  <a:moveTo>
                    <a:pt x="2268" y="1"/>
                  </a:moveTo>
                  <a:cubicBezTo>
                    <a:pt x="1539" y="1"/>
                    <a:pt x="946" y="611"/>
                    <a:pt x="534" y="1170"/>
                  </a:cubicBezTo>
                  <a:cubicBezTo>
                    <a:pt x="234" y="1503"/>
                    <a:pt x="1" y="2004"/>
                    <a:pt x="234" y="2437"/>
                  </a:cubicBezTo>
                  <a:cubicBezTo>
                    <a:pt x="334" y="2637"/>
                    <a:pt x="501" y="2804"/>
                    <a:pt x="668" y="2971"/>
                  </a:cubicBezTo>
                  <a:cubicBezTo>
                    <a:pt x="801" y="3138"/>
                    <a:pt x="968" y="3304"/>
                    <a:pt x="1135" y="3438"/>
                  </a:cubicBezTo>
                  <a:cubicBezTo>
                    <a:pt x="1497" y="3710"/>
                    <a:pt x="1938" y="3853"/>
                    <a:pt x="2377" y="3853"/>
                  </a:cubicBezTo>
                  <a:cubicBezTo>
                    <a:pt x="2747" y="3853"/>
                    <a:pt x="3116" y="3751"/>
                    <a:pt x="3436" y="3538"/>
                  </a:cubicBezTo>
                  <a:cubicBezTo>
                    <a:pt x="4104" y="3071"/>
                    <a:pt x="4370" y="2170"/>
                    <a:pt x="4104" y="1403"/>
                  </a:cubicBezTo>
                  <a:cubicBezTo>
                    <a:pt x="3870" y="803"/>
                    <a:pt x="3270" y="369"/>
                    <a:pt x="2669" y="336"/>
                  </a:cubicBezTo>
                  <a:cubicBezTo>
                    <a:pt x="2736" y="236"/>
                    <a:pt x="2736" y="69"/>
                    <a:pt x="2569" y="35"/>
                  </a:cubicBezTo>
                  <a:cubicBezTo>
                    <a:pt x="2466" y="12"/>
                    <a:pt x="2366" y="1"/>
                    <a:pt x="2268"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2"/>
            <p:cNvSpPr/>
            <p:nvPr/>
          </p:nvSpPr>
          <p:spPr>
            <a:xfrm>
              <a:off x="7283468" y="2184149"/>
              <a:ext cx="96488" cy="76202"/>
            </a:xfrm>
            <a:custGeom>
              <a:avLst/>
              <a:gdLst/>
              <a:ahLst/>
              <a:cxnLst/>
              <a:rect l="l" t="t" r="r" b="b"/>
              <a:pathLst>
                <a:path w="4804" h="3794" extrusionOk="0">
                  <a:moveTo>
                    <a:pt x="1868" y="449"/>
                  </a:moveTo>
                  <a:lnTo>
                    <a:pt x="1868" y="449"/>
                  </a:lnTo>
                  <a:cubicBezTo>
                    <a:pt x="1787" y="639"/>
                    <a:pt x="1926" y="895"/>
                    <a:pt x="2123" y="895"/>
                  </a:cubicBezTo>
                  <a:cubicBezTo>
                    <a:pt x="2169" y="895"/>
                    <a:pt x="2218" y="881"/>
                    <a:pt x="2268" y="850"/>
                  </a:cubicBezTo>
                  <a:cubicBezTo>
                    <a:pt x="2368" y="787"/>
                    <a:pt x="2472" y="762"/>
                    <a:pt x="2576" y="762"/>
                  </a:cubicBezTo>
                  <a:cubicBezTo>
                    <a:pt x="2750" y="762"/>
                    <a:pt x="2923" y="833"/>
                    <a:pt x="3069" y="916"/>
                  </a:cubicBezTo>
                  <a:cubicBezTo>
                    <a:pt x="3336" y="1117"/>
                    <a:pt x="3603" y="1350"/>
                    <a:pt x="3803" y="1617"/>
                  </a:cubicBezTo>
                  <a:cubicBezTo>
                    <a:pt x="4203" y="2117"/>
                    <a:pt x="3703" y="2718"/>
                    <a:pt x="3269" y="2985"/>
                  </a:cubicBezTo>
                  <a:lnTo>
                    <a:pt x="3236" y="2985"/>
                  </a:lnTo>
                  <a:cubicBezTo>
                    <a:pt x="2951" y="3138"/>
                    <a:pt x="2608" y="3219"/>
                    <a:pt x="2275" y="3219"/>
                  </a:cubicBezTo>
                  <a:cubicBezTo>
                    <a:pt x="2100" y="3219"/>
                    <a:pt x="1928" y="3197"/>
                    <a:pt x="1768" y="3151"/>
                  </a:cubicBezTo>
                  <a:cubicBezTo>
                    <a:pt x="1234" y="3018"/>
                    <a:pt x="634" y="2584"/>
                    <a:pt x="600" y="1984"/>
                  </a:cubicBezTo>
                  <a:cubicBezTo>
                    <a:pt x="600" y="1217"/>
                    <a:pt x="1234" y="716"/>
                    <a:pt x="1868" y="449"/>
                  </a:cubicBezTo>
                  <a:close/>
                  <a:moveTo>
                    <a:pt x="1919" y="1"/>
                  </a:moveTo>
                  <a:cubicBezTo>
                    <a:pt x="1894" y="1"/>
                    <a:pt x="1866" y="5"/>
                    <a:pt x="1835" y="16"/>
                  </a:cubicBezTo>
                  <a:cubicBezTo>
                    <a:pt x="1067" y="316"/>
                    <a:pt x="267" y="850"/>
                    <a:pt x="133" y="1750"/>
                  </a:cubicBezTo>
                  <a:cubicBezTo>
                    <a:pt x="0" y="2618"/>
                    <a:pt x="634" y="3318"/>
                    <a:pt x="1368" y="3618"/>
                  </a:cubicBezTo>
                  <a:cubicBezTo>
                    <a:pt x="1657" y="3734"/>
                    <a:pt x="1978" y="3793"/>
                    <a:pt x="2301" y="3793"/>
                  </a:cubicBezTo>
                  <a:cubicBezTo>
                    <a:pt x="2721" y="3793"/>
                    <a:pt x="3144" y="3693"/>
                    <a:pt x="3503" y="3485"/>
                  </a:cubicBezTo>
                  <a:cubicBezTo>
                    <a:pt x="4203" y="3118"/>
                    <a:pt x="4803" y="2251"/>
                    <a:pt x="4403" y="1450"/>
                  </a:cubicBezTo>
                  <a:cubicBezTo>
                    <a:pt x="4270" y="1217"/>
                    <a:pt x="4103" y="1050"/>
                    <a:pt x="3903" y="883"/>
                  </a:cubicBezTo>
                  <a:cubicBezTo>
                    <a:pt x="3736" y="683"/>
                    <a:pt x="3569" y="550"/>
                    <a:pt x="3369" y="416"/>
                  </a:cubicBezTo>
                  <a:cubicBezTo>
                    <a:pt x="3135" y="246"/>
                    <a:pt x="2847" y="144"/>
                    <a:pt x="2557" y="144"/>
                  </a:cubicBezTo>
                  <a:cubicBezTo>
                    <a:pt x="2391" y="144"/>
                    <a:pt x="2225" y="177"/>
                    <a:pt x="2068" y="249"/>
                  </a:cubicBezTo>
                  <a:cubicBezTo>
                    <a:pt x="2096" y="137"/>
                    <a:pt x="2053" y="1"/>
                    <a:pt x="1919"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2"/>
            <p:cNvSpPr/>
            <p:nvPr/>
          </p:nvSpPr>
          <p:spPr>
            <a:xfrm>
              <a:off x="6884158" y="2186358"/>
              <a:ext cx="99180" cy="76745"/>
            </a:xfrm>
            <a:custGeom>
              <a:avLst/>
              <a:gdLst/>
              <a:ahLst/>
              <a:cxnLst/>
              <a:rect l="l" t="t" r="r" b="b"/>
              <a:pathLst>
                <a:path w="4938" h="3821" extrusionOk="0">
                  <a:moveTo>
                    <a:pt x="1535" y="740"/>
                  </a:moveTo>
                  <a:cubicBezTo>
                    <a:pt x="1568" y="840"/>
                    <a:pt x="1635" y="873"/>
                    <a:pt x="1768" y="907"/>
                  </a:cubicBezTo>
                  <a:cubicBezTo>
                    <a:pt x="2025" y="907"/>
                    <a:pt x="2306" y="882"/>
                    <a:pt x="2583" y="882"/>
                  </a:cubicBezTo>
                  <a:cubicBezTo>
                    <a:pt x="3027" y="882"/>
                    <a:pt x="3462" y="945"/>
                    <a:pt x="3770" y="1273"/>
                  </a:cubicBezTo>
                  <a:cubicBezTo>
                    <a:pt x="4237" y="1774"/>
                    <a:pt x="3870" y="2408"/>
                    <a:pt x="3403" y="2741"/>
                  </a:cubicBezTo>
                  <a:lnTo>
                    <a:pt x="3403" y="2775"/>
                  </a:lnTo>
                  <a:cubicBezTo>
                    <a:pt x="3052" y="3032"/>
                    <a:pt x="2571" y="3223"/>
                    <a:pt x="2096" y="3223"/>
                  </a:cubicBezTo>
                  <a:cubicBezTo>
                    <a:pt x="1893" y="3223"/>
                    <a:pt x="1691" y="3188"/>
                    <a:pt x="1501" y="3108"/>
                  </a:cubicBezTo>
                  <a:cubicBezTo>
                    <a:pt x="968" y="2908"/>
                    <a:pt x="601" y="2274"/>
                    <a:pt x="801" y="1674"/>
                  </a:cubicBezTo>
                  <a:cubicBezTo>
                    <a:pt x="934" y="1307"/>
                    <a:pt x="1201" y="1007"/>
                    <a:pt x="1535" y="740"/>
                  </a:cubicBezTo>
                  <a:close/>
                  <a:moveTo>
                    <a:pt x="2533" y="1"/>
                  </a:moveTo>
                  <a:cubicBezTo>
                    <a:pt x="2523" y="1"/>
                    <a:pt x="2513" y="2"/>
                    <a:pt x="2502" y="6"/>
                  </a:cubicBezTo>
                  <a:cubicBezTo>
                    <a:pt x="1635" y="106"/>
                    <a:pt x="801" y="540"/>
                    <a:pt x="400" y="1340"/>
                  </a:cubicBezTo>
                  <a:cubicBezTo>
                    <a:pt x="0" y="2107"/>
                    <a:pt x="334" y="3008"/>
                    <a:pt x="1001" y="3475"/>
                  </a:cubicBezTo>
                  <a:cubicBezTo>
                    <a:pt x="1332" y="3716"/>
                    <a:pt x="1730" y="3821"/>
                    <a:pt x="2136" y="3821"/>
                  </a:cubicBezTo>
                  <a:cubicBezTo>
                    <a:pt x="2629" y="3821"/>
                    <a:pt x="3133" y="3665"/>
                    <a:pt x="3536" y="3408"/>
                  </a:cubicBezTo>
                  <a:cubicBezTo>
                    <a:pt x="4303" y="2975"/>
                    <a:pt x="4937" y="2074"/>
                    <a:pt x="4503" y="1173"/>
                  </a:cubicBezTo>
                  <a:cubicBezTo>
                    <a:pt x="4170" y="440"/>
                    <a:pt x="3403" y="206"/>
                    <a:pt x="2635" y="206"/>
                  </a:cubicBezTo>
                  <a:cubicBezTo>
                    <a:pt x="2665" y="117"/>
                    <a:pt x="2615" y="1"/>
                    <a:pt x="2533"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2"/>
            <p:cNvSpPr/>
            <p:nvPr/>
          </p:nvSpPr>
          <p:spPr>
            <a:xfrm>
              <a:off x="6502925" y="2191259"/>
              <a:ext cx="90483" cy="73029"/>
            </a:xfrm>
            <a:custGeom>
              <a:avLst/>
              <a:gdLst/>
              <a:ahLst/>
              <a:cxnLst/>
              <a:rect l="l" t="t" r="r" b="b"/>
              <a:pathLst>
                <a:path w="4505" h="3636" extrusionOk="0">
                  <a:moveTo>
                    <a:pt x="2449" y="688"/>
                  </a:moveTo>
                  <a:cubicBezTo>
                    <a:pt x="2761" y="688"/>
                    <a:pt x="3070" y="779"/>
                    <a:pt x="3303" y="996"/>
                  </a:cubicBezTo>
                  <a:cubicBezTo>
                    <a:pt x="3704" y="1363"/>
                    <a:pt x="3837" y="1997"/>
                    <a:pt x="3503" y="2430"/>
                  </a:cubicBezTo>
                  <a:cubicBezTo>
                    <a:pt x="3191" y="2821"/>
                    <a:pt x="2675" y="3008"/>
                    <a:pt x="2195" y="3008"/>
                  </a:cubicBezTo>
                  <a:cubicBezTo>
                    <a:pt x="2059" y="3008"/>
                    <a:pt x="1927" y="2993"/>
                    <a:pt x="1802" y="2964"/>
                  </a:cubicBezTo>
                  <a:cubicBezTo>
                    <a:pt x="1202" y="2831"/>
                    <a:pt x="668" y="2330"/>
                    <a:pt x="735" y="1663"/>
                  </a:cubicBezTo>
                  <a:cubicBezTo>
                    <a:pt x="768" y="1330"/>
                    <a:pt x="968" y="1096"/>
                    <a:pt x="1202" y="863"/>
                  </a:cubicBezTo>
                  <a:cubicBezTo>
                    <a:pt x="1266" y="927"/>
                    <a:pt x="1345" y="964"/>
                    <a:pt x="1428" y="964"/>
                  </a:cubicBezTo>
                  <a:cubicBezTo>
                    <a:pt x="1474" y="964"/>
                    <a:pt x="1521" y="953"/>
                    <a:pt x="1569" y="929"/>
                  </a:cubicBezTo>
                  <a:cubicBezTo>
                    <a:pt x="1819" y="779"/>
                    <a:pt x="2136" y="688"/>
                    <a:pt x="2449" y="688"/>
                  </a:cubicBezTo>
                  <a:close/>
                  <a:moveTo>
                    <a:pt x="2449" y="1"/>
                  </a:moveTo>
                  <a:cubicBezTo>
                    <a:pt x="2030" y="1"/>
                    <a:pt x="1603" y="117"/>
                    <a:pt x="1235" y="329"/>
                  </a:cubicBezTo>
                  <a:cubicBezTo>
                    <a:pt x="1202" y="362"/>
                    <a:pt x="1168" y="396"/>
                    <a:pt x="1168" y="429"/>
                  </a:cubicBezTo>
                  <a:cubicBezTo>
                    <a:pt x="735" y="629"/>
                    <a:pt x="401" y="929"/>
                    <a:pt x="268" y="1396"/>
                  </a:cubicBezTo>
                  <a:cubicBezTo>
                    <a:pt x="1" y="2297"/>
                    <a:pt x="568" y="3164"/>
                    <a:pt x="1369" y="3498"/>
                  </a:cubicBezTo>
                  <a:cubicBezTo>
                    <a:pt x="1616" y="3591"/>
                    <a:pt x="1887" y="3636"/>
                    <a:pt x="2160" y="3636"/>
                  </a:cubicBezTo>
                  <a:cubicBezTo>
                    <a:pt x="2771" y="3636"/>
                    <a:pt x="3399" y="3412"/>
                    <a:pt x="3837" y="2998"/>
                  </a:cubicBezTo>
                  <a:cubicBezTo>
                    <a:pt x="4504" y="2397"/>
                    <a:pt x="4471" y="1396"/>
                    <a:pt x="3937" y="696"/>
                  </a:cubicBezTo>
                  <a:cubicBezTo>
                    <a:pt x="3572" y="215"/>
                    <a:pt x="3019" y="1"/>
                    <a:pt x="2449"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2"/>
            <p:cNvSpPr/>
            <p:nvPr/>
          </p:nvSpPr>
          <p:spPr>
            <a:xfrm>
              <a:off x="6113677" y="2201703"/>
              <a:ext cx="102534" cy="81364"/>
            </a:xfrm>
            <a:custGeom>
              <a:avLst/>
              <a:gdLst/>
              <a:ahLst/>
              <a:cxnLst/>
              <a:rect l="l" t="t" r="r" b="b"/>
              <a:pathLst>
                <a:path w="5105" h="4051" extrusionOk="0">
                  <a:moveTo>
                    <a:pt x="2135" y="743"/>
                  </a:moveTo>
                  <a:cubicBezTo>
                    <a:pt x="2669" y="810"/>
                    <a:pt x="3236" y="843"/>
                    <a:pt x="3670" y="1110"/>
                  </a:cubicBezTo>
                  <a:cubicBezTo>
                    <a:pt x="4170" y="1443"/>
                    <a:pt x="4270" y="2044"/>
                    <a:pt x="4037" y="2578"/>
                  </a:cubicBezTo>
                  <a:lnTo>
                    <a:pt x="4003" y="2578"/>
                  </a:lnTo>
                  <a:cubicBezTo>
                    <a:pt x="3748" y="3089"/>
                    <a:pt x="3251" y="3334"/>
                    <a:pt x="2718" y="3334"/>
                  </a:cubicBezTo>
                  <a:cubicBezTo>
                    <a:pt x="2624" y="3334"/>
                    <a:pt x="2530" y="3326"/>
                    <a:pt x="2436" y="3311"/>
                  </a:cubicBezTo>
                  <a:cubicBezTo>
                    <a:pt x="1868" y="3245"/>
                    <a:pt x="868" y="2778"/>
                    <a:pt x="1001" y="2077"/>
                  </a:cubicBezTo>
                  <a:cubicBezTo>
                    <a:pt x="1035" y="1677"/>
                    <a:pt x="1335" y="1310"/>
                    <a:pt x="1635" y="1077"/>
                  </a:cubicBezTo>
                  <a:cubicBezTo>
                    <a:pt x="1802" y="910"/>
                    <a:pt x="1969" y="810"/>
                    <a:pt x="2135" y="743"/>
                  </a:cubicBezTo>
                  <a:close/>
                  <a:moveTo>
                    <a:pt x="2586" y="1"/>
                  </a:moveTo>
                  <a:cubicBezTo>
                    <a:pt x="2327" y="1"/>
                    <a:pt x="2069" y="42"/>
                    <a:pt x="1835" y="143"/>
                  </a:cubicBezTo>
                  <a:cubicBezTo>
                    <a:pt x="1768" y="176"/>
                    <a:pt x="1702" y="243"/>
                    <a:pt x="1668" y="309"/>
                  </a:cubicBezTo>
                  <a:cubicBezTo>
                    <a:pt x="1101" y="610"/>
                    <a:pt x="668" y="1043"/>
                    <a:pt x="434" y="1644"/>
                  </a:cubicBezTo>
                  <a:cubicBezTo>
                    <a:pt x="0" y="2678"/>
                    <a:pt x="868" y="3545"/>
                    <a:pt x="1768" y="3879"/>
                  </a:cubicBezTo>
                  <a:cubicBezTo>
                    <a:pt x="2072" y="3991"/>
                    <a:pt x="2398" y="4050"/>
                    <a:pt x="2721" y="4050"/>
                  </a:cubicBezTo>
                  <a:cubicBezTo>
                    <a:pt x="3358" y="4050"/>
                    <a:pt x="3983" y="3820"/>
                    <a:pt x="4404" y="3311"/>
                  </a:cubicBezTo>
                  <a:cubicBezTo>
                    <a:pt x="4971" y="2611"/>
                    <a:pt x="5104" y="1577"/>
                    <a:pt x="4504" y="843"/>
                  </a:cubicBezTo>
                  <a:cubicBezTo>
                    <a:pt x="4237" y="476"/>
                    <a:pt x="3803" y="209"/>
                    <a:pt x="3336" y="109"/>
                  </a:cubicBezTo>
                  <a:cubicBezTo>
                    <a:pt x="3103" y="42"/>
                    <a:pt x="2844" y="1"/>
                    <a:pt x="2586"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2"/>
            <p:cNvSpPr/>
            <p:nvPr/>
          </p:nvSpPr>
          <p:spPr>
            <a:xfrm>
              <a:off x="5741844" y="2203149"/>
              <a:ext cx="82429" cy="70940"/>
            </a:xfrm>
            <a:custGeom>
              <a:avLst/>
              <a:gdLst/>
              <a:ahLst/>
              <a:cxnLst/>
              <a:rect l="l" t="t" r="r" b="b"/>
              <a:pathLst>
                <a:path w="4104" h="3532" extrusionOk="0">
                  <a:moveTo>
                    <a:pt x="2624" y="607"/>
                  </a:moveTo>
                  <a:cubicBezTo>
                    <a:pt x="2810" y="607"/>
                    <a:pt x="2979" y="669"/>
                    <a:pt x="3102" y="838"/>
                  </a:cubicBezTo>
                  <a:cubicBezTo>
                    <a:pt x="3436" y="1238"/>
                    <a:pt x="3269" y="1872"/>
                    <a:pt x="2969" y="2239"/>
                  </a:cubicBezTo>
                  <a:cubicBezTo>
                    <a:pt x="2652" y="2650"/>
                    <a:pt x="2095" y="2942"/>
                    <a:pt x="1583" y="2942"/>
                  </a:cubicBezTo>
                  <a:cubicBezTo>
                    <a:pt x="1556" y="2942"/>
                    <a:pt x="1528" y="2941"/>
                    <a:pt x="1501" y="2939"/>
                  </a:cubicBezTo>
                  <a:cubicBezTo>
                    <a:pt x="1234" y="2939"/>
                    <a:pt x="968" y="2873"/>
                    <a:pt x="801" y="2672"/>
                  </a:cubicBezTo>
                  <a:cubicBezTo>
                    <a:pt x="601" y="2472"/>
                    <a:pt x="567" y="2139"/>
                    <a:pt x="634" y="1872"/>
                  </a:cubicBezTo>
                  <a:cubicBezTo>
                    <a:pt x="701" y="1505"/>
                    <a:pt x="934" y="1171"/>
                    <a:pt x="1234" y="938"/>
                  </a:cubicBezTo>
                  <a:cubicBezTo>
                    <a:pt x="1278" y="1002"/>
                    <a:pt x="1348" y="1039"/>
                    <a:pt x="1420" y="1039"/>
                  </a:cubicBezTo>
                  <a:cubicBezTo>
                    <a:pt x="1460" y="1039"/>
                    <a:pt x="1499" y="1028"/>
                    <a:pt x="1535" y="1005"/>
                  </a:cubicBezTo>
                  <a:cubicBezTo>
                    <a:pt x="1822" y="850"/>
                    <a:pt x="2257" y="607"/>
                    <a:pt x="2624" y="607"/>
                  </a:cubicBezTo>
                  <a:close/>
                  <a:moveTo>
                    <a:pt x="2651" y="1"/>
                  </a:moveTo>
                  <a:cubicBezTo>
                    <a:pt x="2624" y="1"/>
                    <a:pt x="2596" y="2"/>
                    <a:pt x="2569" y="4"/>
                  </a:cubicBezTo>
                  <a:cubicBezTo>
                    <a:pt x="2235" y="4"/>
                    <a:pt x="1935" y="137"/>
                    <a:pt x="1701" y="304"/>
                  </a:cubicBezTo>
                  <a:cubicBezTo>
                    <a:pt x="1034" y="404"/>
                    <a:pt x="467" y="871"/>
                    <a:pt x="200" y="1505"/>
                  </a:cubicBezTo>
                  <a:cubicBezTo>
                    <a:pt x="34" y="1939"/>
                    <a:pt x="0" y="2406"/>
                    <a:pt x="200" y="2806"/>
                  </a:cubicBezTo>
                  <a:cubicBezTo>
                    <a:pt x="401" y="3173"/>
                    <a:pt x="734" y="3373"/>
                    <a:pt x="1101" y="3473"/>
                  </a:cubicBezTo>
                  <a:cubicBezTo>
                    <a:pt x="1254" y="3513"/>
                    <a:pt x="1412" y="3532"/>
                    <a:pt x="1570" y="3532"/>
                  </a:cubicBezTo>
                  <a:cubicBezTo>
                    <a:pt x="2202" y="3532"/>
                    <a:pt x="2842" y="3233"/>
                    <a:pt x="3269" y="2806"/>
                  </a:cubicBezTo>
                  <a:cubicBezTo>
                    <a:pt x="3836" y="2239"/>
                    <a:pt x="4103" y="1338"/>
                    <a:pt x="3703" y="604"/>
                  </a:cubicBezTo>
                  <a:cubicBezTo>
                    <a:pt x="3484" y="229"/>
                    <a:pt x="3061" y="1"/>
                    <a:pt x="2651"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2"/>
            <p:cNvSpPr/>
            <p:nvPr/>
          </p:nvSpPr>
          <p:spPr>
            <a:xfrm>
              <a:off x="8076705" y="2797203"/>
              <a:ext cx="77066" cy="71543"/>
            </a:xfrm>
            <a:custGeom>
              <a:avLst/>
              <a:gdLst/>
              <a:ahLst/>
              <a:cxnLst/>
              <a:rect l="l" t="t" r="r" b="b"/>
              <a:pathLst>
                <a:path w="3837" h="3562" extrusionOk="0">
                  <a:moveTo>
                    <a:pt x="1702" y="482"/>
                  </a:moveTo>
                  <a:cubicBezTo>
                    <a:pt x="1729" y="618"/>
                    <a:pt x="1869" y="733"/>
                    <a:pt x="2010" y="733"/>
                  </a:cubicBezTo>
                  <a:cubicBezTo>
                    <a:pt x="2041" y="733"/>
                    <a:pt x="2072" y="727"/>
                    <a:pt x="2102" y="715"/>
                  </a:cubicBezTo>
                  <a:cubicBezTo>
                    <a:pt x="2181" y="691"/>
                    <a:pt x="2259" y="679"/>
                    <a:pt x="2334" y="679"/>
                  </a:cubicBezTo>
                  <a:cubicBezTo>
                    <a:pt x="2766" y="679"/>
                    <a:pt x="3118" y="1061"/>
                    <a:pt x="3203" y="1516"/>
                  </a:cubicBezTo>
                  <a:cubicBezTo>
                    <a:pt x="3270" y="2049"/>
                    <a:pt x="2936" y="2583"/>
                    <a:pt x="2503" y="2850"/>
                  </a:cubicBezTo>
                  <a:cubicBezTo>
                    <a:pt x="2299" y="2959"/>
                    <a:pt x="2067" y="3018"/>
                    <a:pt x="1839" y="3018"/>
                  </a:cubicBezTo>
                  <a:cubicBezTo>
                    <a:pt x="1582" y="3018"/>
                    <a:pt x="1330" y="2943"/>
                    <a:pt x="1135" y="2783"/>
                  </a:cubicBezTo>
                  <a:cubicBezTo>
                    <a:pt x="768" y="2450"/>
                    <a:pt x="535" y="1916"/>
                    <a:pt x="701" y="1449"/>
                  </a:cubicBezTo>
                  <a:cubicBezTo>
                    <a:pt x="835" y="1149"/>
                    <a:pt x="1035" y="915"/>
                    <a:pt x="1302" y="749"/>
                  </a:cubicBezTo>
                  <a:cubicBezTo>
                    <a:pt x="1435" y="648"/>
                    <a:pt x="1569" y="548"/>
                    <a:pt x="1702" y="482"/>
                  </a:cubicBezTo>
                  <a:close/>
                  <a:moveTo>
                    <a:pt x="2098" y="1"/>
                  </a:moveTo>
                  <a:cubicBezTo>
                    <a:pt x="2089" y="1"/>
                    <a:pt x="2079" y="5"/>
                    <a:pt x="2069" y="15"/>
                  </a:cubicBezTo>
                  <a:cubicBezTo>
                    <a:pt x="1369" y="215"/>
                    <a:pt x="635" y="482"/>
                    <a:pt x="301" y="1182"/>
                  </a:cubicBezTo>
                  <a:cubicBezTo>
                    <a:pt x="1" y="1849"/>
                    <a:pt x="201" y="2617"/>
                    <a:pt x="701" y="3084"/>
                  </a:cubicBezTo>
                  <a:cubicBezTo>
                    <a:pt x="1028" y="3410"/>
                    <a:pt x="1454" y="3562"/>
                    <a:pt x="1888" y="3562"/>
                  </a:cubicBezTo>
                  <a:cubicBezTo>
                    <a:pt x="2164" y="3562"/>
                    <a:pt x="2444" y="3500"/>
                    <a:pt x="2703" y="3384"/>
                  </a:cubicBezTo>
                  <a:cubicBezTo>
                    <a:pt x="3403" y="3050"/>
                    <a:pt x="3837" y="2283"/>
                    <a:pt x="3804" y="1516"/>
                  </a:cubicBezTo>
                  <a:cubicBezTo>
                    <a:pt x="3804" y="1015"/>
                    <a:pt x="3570" y="582"/>
                    <a:pt x="3170" y="282"/>
                  </a:cubicBezTo>
                  <a:cubicBezTo>
                    <a:pt x="2959" y="123"/>
                    <a:pt x="2685" y="27"/>
                    <a:pt x="2398" y="27"/>
                  </a:cubicBezTo>
                  <a:cubicBezTo>
                    <a:pt x="2322" y="27"/>
                    <a:pt x="2246" y="34"/>
                    <a:pt x="2169" y="48"/>
                  </a:cubicBezTo>
                  <a:cubicBezTo>
                    <a:pt x="2146" y="24"/>
                    <a:pt x="2122" y="1"/>
                    <a:pt x="2098"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2"/>
            <p:cNvSpPr/>
            <p:nvPr/>
          </p:nvSpPr>
          <p:spPr>
            <a:xfrm>
              <a:off x="7660724" y="2794231"/>
              <a:ext cx="94420" cy="77548"/>
            </a:xfrm>
            <a:custGeom>
              <a:avLst/>
              <a:gdLst/>
              <a:ahLst/>
              <a:cxnLst/>
              <a:rect l="l" t="t" r="r" b="b"/>
              <a:pathLst>
                <a:path w="4701" h="3861" extrusionOk="0">
                  <a:moveTo>
                    <a:pt x="2556" y="742"/>
                  </a:moveTo>
                  <a:cubicBezTo>
                    <a:pt x="3062" y="742"/>
                    <a:pt x="3572" y="969"/>
                    <a:pt x="3833" y="1430"/>
                  </a:cubicBezTo>
                  <a:cubicBezTo>
                    <a:pt x="4100" y="1897"/>
                    <a:pt x="4000" y="2564"/>
                    <a:pt x="3633" y="2931"/>
                  </a:cubicBezTo>
                  <a:cubicBezTo>
                    <a:pt x="3377" y="3188"/>
                    <a:pt x="3039" y="3316"/>
                    <a:pt x="2702" y="3316"/>
                  </a:cubicBezTo>
                  <a:cubicBezTo>
                    <a:pt x="2469" y="3316"/>
                    <a:pt x="2237" y="3254"/>
                    <a:pt x="2032" y="3131"/>
                  </a:cubicBezTo>
                  <a:cubicBezTo>
                    <a:pt x="1498" y="2865"/>
                    <a:pt x="998" y="2298"/>
                    <a:pt x="1198" y="1664"/>
                  </a:cubicBezTo>
                  <a:cubicBezTo>
                    <a:pt x="1378" y="1052"/>
                    <a:pt x="1965" y="742"/>
                    <a:pt x="2556" y="742"/>
                  </a:cubicBezTo>
                  <a:close/>
                  <a:moveTo>
                    <a:pt x="2617" y="0"/>
                  </a:moveTo>
                  <a:cubicBezTo>
                    <a:pt x="1275" y="0"/>
                    <a:pt x="0" y="1905"/>
                    <a:pt x="998" y="2965"/>
                  </a:cubicBezTo>
                  <a:cubicBezTo>
                    <a:pt x="1131" y="3131"/>
                    <a:pt x="1298" y="3298"/>
                    <a:pt x="1498" y="3432"/>
                  </a:cubicBezTo>
                  <a:cubicBezTo>
                    <a:pt x="1846" y="3707"/>
                    <a:pt x="2285" y="3861"/>
                    <a:pt x="2726" y="3861"/>
                  </a:cubicBezTo>
                  <a:cubicBezTo>
                    <a:pt x="3088" y="3861"/>
                    <a:pt x="3451" y="3757"/>
                    <a:pt x="3766" y="3532"/>
                  </a:cubicBezTo>
                  <a:cubicBezTo>
                    <a:pt x="4434" y="3065"/>
                    <a:pt x="4700" y="2164"/>
                    <a:pt x="4434" y="1397"/>
                  </a:cubicBezTo>
                  <a:cubicBezTo>
                    <a:pt x="4200" y="796"/>
                    <a:pt x="3600" y="363"/>
                    <a:pt x="2999" y="329"/>
                  </a:cubicBezTo>
                  <a:cubicBezTo>
                    <a:pt x="3066" y="229"/>
                    <a:pt x="3066" y="63"/>
                    <a:pt x="2899" y="29"/>
                  </a:cubicBezTo>
                  <a:cubicBezTo>
                    <a:pt x="2805" y="10"/>
                    <a:pt x="2711" y="0"/>
                    <a:pt x="2617"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2"/>
            <p:cNvSpPr/>
            <p:nvPr/>
          </p:nvSpPr>
          <p:spPr>
            <a:xfrm>
              <a:off x="7283468" y="2795175"/>
              <a:ext cx="96488" cy="76082"/>
            </a:xfrm>
            <a:custGeom>
              <a:avLst/>
              <a:gdLst/>
              <a:ahLst/>
              <a:cxnLst/>
              <a:rect l="l" t="t" r="r" b="b"/>
              <a:pathLst>
                <a:path w="4804" h="3788" extrusionOk="0">
                  <a:moveTo>
                    <a:pt x="1868" y="416"/>
                  </a:moveTo>
                  <a:cubicBezTo>
                    <a:pt x="1789" y="626"/>
                    <a:pt x="1917" y="877"/>
                    <a:pt x="2105" y="877"/>
                  </a:cubicBezTo>
                  <a:cubicBezTo>
                    <a:pt x="2156" y="877"/>
                    <a:pt x="2211" y="859"/>
                    <a:pt x="2268" y="816"/>
                  </a:cubicBezTo>
                  <a:cubicBezTo>
                    <a:pt x="2365" y="756"/>
                    <a:pt x="2466" y="730"/>
                    <a:pt x="2566" y="730"/>
                  </a:cubicBezTo>
                  <a:cubicBezTo>
                    <a:pt x="2744" y="730"/>
                    <a:pt x="2920" y="810"/>
                    <a:pt x="3069" y="916"/>
                  </a:cubicBezTo>
                  <a:cubicBezTo>
                    <a:pt x="3336" y="1083"/>
                    <a:pt x="3603" y="1350"/>
                    <a:pt x="3803" y="1583"/>
                  </a:cubicBezTo>
                  <a:cubicBezTo>
                    <a:pt x="4203" y="2117"/>
                    <a:pt x="3703" y="2684"/>
                    <a:pt x="3269" y="2951"/>
                  </a:cubicBezTo>
                  <a:lnTo>
                    <a:pt x="3236" y="2951"/>
                  </a:lnTo>
                  <a:cubicBezTo>
                    <a:pt x="2947" y="3129"/>
                    <a:pt x="2598" y="3218"/>
                    <a:pt x="2260" y="3218"/>
                  </a:cubicBezTo>
                  <a:cubicBezTo>
                    <a:pt x="2090" y="3218"/>
                    <a:pt x="1924" y="3196"/>
                    <a:pt x="1768" y="3151"/>
                  </a:cubicBezTo>
                  <a:cubicBezTo>
                    <a:pt x="1234" y="3018"/>
                    <a:pt x="634" y="2584"/>
                    <a:pt x="600" y="1984"/>
                  </a:cubicBezTo>
                  <a:cubicBezTo>
                    <a:pt x="600" y="1216"/>
                    <a:pt x="1234" y="716"/>
                    <a:pt x="1868" y="416"/>
                  </a:cubicBezTo>
                  <a:close/>
                  <a:moveTo>
                    <a:pt x="1919" y="0"/>
                  </a:moveTo>
                  <a:cubicBezTo>
                    <a:pt x="1894" y="0"/>
                    <a:pt x="1866" y="5"/>
                    <a:pt x="1835" y="16"/>
                  </a:cubicBezTo>
                  <a:cubicBezTo>
                    <a:pt x="1067" y="316"/>
                    <a:pt x="267" y="850"/>
                    <a:pt x="133" y="1750"/>
                  </a:cubicBezTo>
                  <a:cubicBezTo>
                    <a:pt x="0" y="2584"/>
                    <a:pt x="634" y="3285"/>
                    <a:pt x="1368" y="3585"/>
                  </a:cubicBezTo>
                  <a:cubicBezTo>
                    <a:pt x="1668" y="3720"/>
                    <a:pt x="2002" y="3787"/>
                    <a:pt x="2336" y="3787"/>
                  </a:cubicBezTo>
                  <a:cubicBezTo>
                    <a:pt x="2745" y="3787"/>
                    <a:pt x="3154" y="3687"/>
                    <a:pt x="3503" y="3485"/>
                  </a:cubicBezTo>
                  <a:cubicBezTo>
                    <a:pt x="4203" y="3118"/>
                    <a:pt x="4803" y="2251"/>
                    <a:pt x="4403" y="1450"/>
                  </a:cubicBezTo>
                  <a:cubicBezTo>
                    <a:pt x="4270" y="1216"/>
                    <a:pt x="4103" y="1016"/>
                    <a:pt x="3903" y="850"/>
                  </a:cubicBezTo>
                  <a:cubicBezTo>
                    <a:pt x="3736" y="683"/>
                    <a:pt x="3569" y="516"/>
                    <a:pt x="3369" y="383"/>
                  </a:cubicBezTo>
                  <a:cubicBezTo>
                    <a:pt x="3139" y="236"/>
                    <a:pt x="2855" y="142"/>
                    <a:pt x="2569" y="142"/>
                  </a:cubicBezTo>
                  <a:cubicBezTo>
                    <a:pt x="2400" y="142"/>
                    <a:pt x="2229" y="175"/>
                    <a:pt x="2068" y="249"/>
                  </a:cubicBezTo>
                  <a:cubicBezTo>
                    <a:pt x="2096" y="137"/>
                    <a:pt x="2053" y="0"/>
                    <a:pt x="1919"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2"/>
            <p:cNvSpPr/>
            <p:nvPr/>
          </p:nvSpPr>
          <p:spPr>
            <a:xfrm>
              <a:off x="6884158" y="2794713"/>
              <a:ext cx="99180" cy="76745"/>
            </a:xfrm>
            <a:custGeom>
              <a:avLst/>
              <a:gdLst/>
              <a:ahLst/>
              <a:cxnLst/>
              <a:rect l="l" t="t" r="r" b="b"/>
              <a:pathLst>
                <a:path w="4938" h="3821" extrusionOk="0">
                  <a:moveTo>
                    <a:pt x="1535" y="739"/>
                  </a:moveTo>
                  <a:cubicBezTo>
                    <a:pt x="1568" y="839"/>
                    <a:pt x="1635" y="873"/>
                    <a:pt x="1768" y="906"/>
                  </a:cubicBezTo>
                  <a:cubicBezTo>
                    <a:pt x="2025" y="906"/>
                    <a:pt x="2306" y="881"/>
                    <a:pt x="2583" y="881"/>
                  </a:cubicBezTo>
                  <a:cubicBezTo>
                    <a:pt x="3027" y="881"/>
                    <a:pt x="3462" y="944"/>
                    <a:pt x="3770" y="1273"/>
                  </a:cubicBezTo>
                  <a:cubicBezTo>
                    <a:pt x="4237" y="1773"/>
                    <a:pt x="3870" y="2407"/>
                    <a:pt x="3403" y="2741"/>
                  </a:cubicBezTo>
                  <a:lnTo>
                    <a:pt x="3403" y="2774"/>
                  </a:lnTo>
                  <a:cubicBezTo>
                    <a:pt x="3052" y="3031"/>
                    <a:pt x="2571" y="3222"/>
                    <a:pt x="2096" y="3222"/>
                  </a:cubicBezTo>
                  <a:cubicBezTo>
                    <a:pt x="1893" y="3222"/>
                    <a:pt x="1691" y="3187"/>
                    <a:pt x="1501" y="3107"/>
                  </a:cubicBezTo>
                  <a:cubicBezTo>
                    <a:pt x="968" y="2907"/>
                    <a:pt x="601" y="2274"/>
                    <a:pt x="801" y="1673"/>
                  </a:cubicBezTo>
                  <a:cubicBezTo>
                    <a:pt x="934" y="1306"/>
                    <a:pt x="1201" y="1006"/>
                    <a:pt x="1535" y="739"/>
                  </a:cubicBezTo>
                  <a:close/>
                  <a:moveTo>
                    <a:pt x="2533" y="0"/>
                  </a:moveTo>
                  <a:cubicBezTo>
                    <a:pt x="2523" y="0"/>
                    <a:pt x="2513" y="2"/>
                    <a:pt x="2502" y="5"/>
                  </a:cubicBezTo>
                  <a:cubicBezTo>
                    <a:pt x="1635" y="105"/>
                    <a:pt x="801" y="539"/>
                    <a:pt x="400" y="1340"/>
                  </a:cubicBezTo>
                  <a:cubicBezTo>
                    <a:pt x="0" y="2107"/>
                    <a:pt x="334" y="3007"/>
                    <a:pt x="1001" y="3474"/>
                  </a:cubicBezTo>
                  <a:cubicBezTo>
                    <a:pt x="1332" y="3715"/>
                    <a:pt x="1730" y="3820"/>
                    <a:pt x="2136" y="3820"/>
                  </a:cubicBezTo>
                  <a:cubicBezTo>
                    <a:pt x="2629" y="3820"/>
                    <a:pt x="3133" y="3664"/>
                    <a:pt x="3536" y="3408"/>
                  </a:cubicBezTo>
                  <a:cubicBezTo>
                    <a:pt x="4303" y="2974"/>
                    <a:pt x="4937" y="2073"/>
                    <a:pt x="4503" y="1173"/>
                  </a:cubicBezTo>
                  <a:cubicBezTo>
                    <a:pt x="4170" y="439"/>
                    <a:pt x="3403" y="205"/>
                    <a:pt x="2635" y="205"/>
                  </a:cubicBezTo>
                  <a:cubicBezTo>
                    <a:pt x="2665" y="116"/>
                    <a:pt x="2615" y="0"/>
                    <a:pt x="2533" y="0"/>
                  </a:cubicBezTo>
                  <a:close/>
                </a:path>
              </a:pathLst>
            </a:custGeom>
            <a:solidFill>
              <a:srgbClr val="77457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2"/>
            <p:cNvSpPr/>
            <p:nvPr/>
          </p:nvSpPr>
          <p:spPr>
            <a:xfrm>
              <a:off x="6502925" y="2796641"/>
              <a:ext cx="90483" cy="72808"/>
            </a:xfrm>
            <a:custGeom>
              <a:avLst/>
              <a:gdLst/>
              <a:ahLst/>
              <a:cxnLst/>
              <a:rect l="l" t="t" r="r" b="b"/>
              <a:pathLst>
                <a:path w="4505" h="3625" extrusionOk="0">
                  <a:moveTo>
                    <a:pt x="2449" y="668"/>
                  </a:moveTo>
                  <a:cubicBezTo>
                    <a:pt x="2761" y="668"/>
                    <a:pt x="3070" y="760"/>
                    <a:pt x="3303" y="977"/>
                  </a:cubicBezTo>
                  <a:cubicBezTo>
                    <a:pt x="3704" y="1344"/>
                    <a:pt x="3837" y="1977"/>
                    <a:pt x="3503" y="2444"/>
                  </a:cubicBezTo>
                  <a:cubicBezTo>
                    <a:pt x="3192" y="2808"/>
                    <a:pt x="2679" y="2989"/>
                    <a:pt x="2200" y="2989"/>
                  </a:cubicBezTo>
                  <a:cubicBezTo>
                    <a:pt x="2063" y="2989"/>
                    <a:pt x="1928" y="2974"/>
                    <a:pt x="1802" y="2945"/>
                  </a:cubicBezTo>
                  <a:cubicBezTo>
                    <a:pt x="1202" y="2811"/>
                    <a:pt x="668" y="2311"/>
                    <a:pt x="735" y="1644"/>
                  </a:cubicBezTo>
                  <a:cubicBezTo>
                    <a:pt x="768" y="1310"/>
                    <a:pt x="968" y="1077"/>
                    <a:pt x="1202" y="877"/>
                  </a:cubicBezTo>
                  <a:cubicBezTo>
                    <a:pt x="1264" y="918"/>
                    <a:pt x="1338" y="946"/>
                    <a:pt x="1418" y="946"/>
                  </a:cubicBezTo>
                  <a:cubicBezTo>
                    <a:pt x="1467" y="946"/>
                    <a:pt x="1518" y="935"/>
                    <a:pt x="1569" y="910"/>
                  </a:cubicBezTo>
                  <a:cubicBezTo>
                    <a:pt x="1819" y="760"/>
                    <a:pt x="2136" y="668"/>
                    <a:pt x="2449" y="668"/>
                  </a:cubicBezTo>
                  <a:close/>
                  <a:moveTo>
                    <a:pt x="2438" y="1"/>
                  </a:moveTo>
                  <a:cubicBezTo>
                    <a:pt x="2022" y="1"/>
                    <a:pt x="1599" y="119"/>
                    <a:pt x="1235" y="343"/>
                  </a:cubicBezTo>
                  <a:cubicBezTo>
                    <a:pt x="1202" y="343"/>
                    <a:pt x="1168" y="376"/>
                    <a:pt x="1168" y="410"/>
                  </a:cubicBezTo>
                  <a:cubicBezTo>
                    <a:pt x="735" y="610"/>
                    <a:pt x="401" y="910"/>
                    <a:pt x="268" y="1410"/>
                  </a:cubicBezTo>
                  <a:cubicBezTo>
                    <a:pt x="1" y="2278"/>
                    <a:pt x="568" y="3145"/>
                    <a:pt x="1369" y="3478"/>
                  </a:cubicBezTo>
                  <a:cubicBezTo>
                    <a:pt x="1629" y="3576"/>
                    <a:pt x="1914" y="3624"/>
                    <a:pt x="2202" y="3624"/>
                  </a:cubicBezTo>
                  <a:cubicBezTo>
                    <a:pt x="2799" y="3624"/>
                    <a:pt x="3409" y="3417"/>
                    <a:pt x="3837" y="3011"/>
                  </a:cubicBezTo>
                  <a:cubicBezTo>
                    <a:pt x="4504" y="2378"/>
                    <a:pt x="4471" y="1377"/>
                    <a:pt x="3937" y="710"/>
                  </a:cubicBezTo>
                  <a:cubicBezTo>
                    <a:pt x="3569" y="226"/>
                    <a:pt x="3011" y="1"/>
                    <a:pt x="2438"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2"/>
            <p:cNvSpPr/>
            <p:nvPr/>
          </p:nvSpPr>
          <p:spPr>
            <a:xfrm>
              <a:off x="6113677" y="2792202"/>
              <a:ext cx="102534" cy="81405"/>
            </a:xfrm>
            <a:custGeom>
              <a:avLst/>
              <a:gdLst/>
              <a:ahLst/>
              <a:cxnLst/>
              <a:rect l="l" t="t" r="r" b="b"/>
              <a:pathLst>
                <a:path w="5105" h="4053" extrusionOk="0">
                  <a:moveTo>
                    <a:pt x="2135" y="731"/>
                  </a:moveTo>
                  <a:cubicBezTo>
                    <a:pt x="2669" y="831"/>
                    <a:pt x="3236" y="831"/>
                    <a:pt x="3670" y="1131"/>
                  </a:cubicBezTo>
                  <a:cubicBezTo>
                    <a:pt x="4170" y="1431"/>
                    <a:pt x="4270" y="2032"/>
                    <a:pt x="4037" y="2565"/>
                  </a:cubicBezTo>
                  <a:lnTo>
                    <a:pt x="4003" y="2565"/>
                  </a:lnTo>
                  <a:cubicBezTo>
                    <a:pt x="3736" y="3100"/>
                    <a:pt x="3204" y="3344"/>
                    <a:pt x="2644" y="3344"/>
                  </a:cubicBezTo>
                  <a:cubicBezTo>
                    <a:pt x="2575" y="3344"/>
                    <a:pt x="2505" y="3340"/>
                    <a:pt x="2436" y="3333"/>
                  </a:cubicBezTo>
                  <a:cubicBezTo>
                    <a:pt x="1868" y="3232"/>
                    <a:pt x="868" y="2799"/>
                    <a:pt x="1001" y="2065"/>
                  </a:cubicBezTo>
                  <a:cubicBezTo>
                    <a:pt x="1035" y="1665"/>
                    <a:pt x="1335" y="1298"/>
                    <a:pt x="1635" y="1064"/>
                  </a:cubicBezTo>
                  <a:cubicBezTo>
                    <a:pt x="1802" y="931"/>
                    <a:pt x="1969" y="831"/>
                    <a:pt x="2135" y="731"/>
                  </a:cubicBezTo>
                  <a:close/>
                  <a:moveTo>
                    <a:pt x="2543" y="1"/>
                  </a:moveTo>
                  <a:cubicBezTo>
                    <a:pt x="2299" y="1"/>
                    <a:pt x="2056" y="36"/>
                    <a:pt x="1835" y="130"/>
                  </a:cubicBezTo>
                  <a:cubicBezTo>
                    <a:pt x="1768" y="164"/>
                    <a:pt x="1702" y="230"/>
                    <a:pt x="1668" y="330"/>
                  </a:cubicBezTo>
                  <a:cubicBezTo>
                    <a:pt x="1101" y="597"/>
                    <a:pt x="668" y="1064"/>
                    <a:pt x="434" y="1631"/>
                  </a:cubicBezTo>
                  <a:cubicBezTo>
                    <a:pt x="0" y="2665"/>
                    <a:pt x="868" y="3533"/>
                    <a:pt x="1768" y="3866"/>
                  </a:cubicBezTo>
                  <a:cubicBezTo>
                    <a:pt x="2072" y="3990"/>
                    <a:pt x="2397" y="4053"/>
                    <a:pt x="2721" y="4053"/>
                  </a:cubicBezTo>
                  <a:cubicBezTo>
                    <a:pt x="3357" y="4053"/>
                    <a:pt x="3983" y="3808"/>
                    <a:pt x="4404" y="3299"/>
                  </a:cubicBezTo>
                  <a:cubicBezTo>
                    <a:pt x="4971" y="2599"/>
                    <a:pt x="5104" y="1598"/>
                    <a:pt x="4504" y="831"/>
                  </a:cubicBezTo>
                  <a:cubicBezTo>
                    <a:pt x="4237" y="464"/>
                    <a:pt x="3803" y="230"/>
                    <a:pt x="3336" y="97"/>
                  </a:cubicBezTo>
                  <a:cubicBezTo>
                    <a:pt x="3090" y="44"/>
                    <a:pt x="2816" y="1"/>
                    <a:pt x="2543"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2"/>
            <p:cNvSpPr/>
            <p:nvPr/>
          </p:nvSpPr>
          <p:spPr>
            <a:xfrm>
              <a:off x="5741844" y="2797424"/>
              <a:ext cx="82429" cy="71000"/>
            </a:xfrm>
            <a:custGeom>
              <a:avLst/>
              <a:gdLst/>
              <a:ahLst/>
              <a:cxnLst/>
              <a:rect l="l" t="t" r="r" b="b"/>
              <a:pathLst>
                <a:path w="4104" h="3535" extrusionOk="0">
                  <a:moveTo>
                    <a:pt x="2624" y="607"/>
                  </a:moveTo>
                  <a:cubicBezTo>
                    <a:pt x="2810" y="607"/>
                    <a:pt x="2979" y="669"/>
                    <a:pt x="3102" y="838"/>
                  </a:cubicBezTo>
                  <a:cubicBezTo>
                    <a:pt x="3436" y="1238"/>
                    <a:pt x="3269" y="1872"/>
                    <a:pt x="2969" y="2239"/>
                  </a:cubicBezTo>
                  <a:cubicBezTo>
                    <a:pt x="2635" y="2706"/>
                    <a:pt x="2035" y="2972"/>
                    <a:pt x="1501" y="2972"/>
                  </a:cubicBezTo>
                  <a:cubicBezTo>
                    <a:pt x="1234" y="2939"/>
                    <a:pt x="968" y="2872"/>
                    <a:pt x="801" y="2706"/>
                  </a:cubicBezTo>
                  <a:cubicBezTo>
                    <a:pt x="601" y="2505"/>
                    <a:pt x="567" y="2139"/>
                    <a:pt x="634" y="1872"/>
                  </a:cubicBezTo>
                  <a:cubicBezTo>
                    <a:pt x="701" y="1505"/>
                    <a:pt x="934" y="1171"/>
                    <a:pt x="1234" y="938"/>
                  </a:cubicBezTo>
                  <a:cubicBezTo>
                    <a:pt x="1278" y="1003"/>
                    <a:pt x="1350" y="1054"/>
                    <a:pt x="1422" y="1054"/>
                  </a:cubicBezTo>
                  <a:cubicBezTo>
                    <a:pt x="1461" y="1054"/>
                    <a:pt x="1500" y="1039"/>
                    <a:pt x="1535" y="1004"/>
                  </a:cubicBezTo>
                  <a:cubicBezTo>
                    <a:pt x="1822" y="850"/>
                    <a:pt x="2257" y="607"/>
                    <a:pt x="2624" y="607"/>
                  </a:cubicBezTo>
                  <a:close/>
                  <a:moveTo>
                    <a:pt x="2651" y="1"/>
                  </a:moveTo>
                  <a:cubicBezTo>
                    <a:pt x="2624" y="1"/>
                    <a:pt x="2596" y="2"/>
                    <a:pt x="2569" y="4"/>
                  </a:cubicBezTo>
                  <a:cubicBezTo>
                    <a:pt x="2235" y="37"/>
                    <a:pt x="1935" y="170"/>
                    <a:pt x="1701" y="337"/>
                  </a:cubicBezTo>
                  <a:cubicBezTo>
                    <a:pt x="1034" y="437"/>
                    <a:pt x="467" y="871"/>
                    <a:pt x="200" y="1538"/>
                  </a:cubicBezTo>
                  <a:cubicBezTo>
                    <a:pt x="34" y="1938"/>
                    <a:pt x="0" y="2439"/>
                    <a:pt x="200" y="2839"/>
                  </a:cubicBezTo>
                  <a:cubicBezTo>
                    <a:pt x="401" y="3173"/>
                    <a:pt x="734" y="3406"/>
                    <a:pt x="1101" y="3473"/>
                  </a:cubicBezTo>
                  <a:cubicBezTo>
                    <a:pt x="1262" y="3515"/>
                    <a:pt x="1428" y="3535"/>
                    <a:pt x="1594" y="3535"/>
                  </a:cubicBezTo>
                  <a:cubicBezTo>
                    <a:pt x="2218" y="3535"/>
                    <a:pt x="2848" y="3253"/>
                    <a:pt x="3269" y="2806"/>
                  </a:cubicBezTo>
                  <a:cubicBezTo>
                    <a:pt x="3836" y="2239"/>
                    <a:pt x="4103" y="1338"/>
                    <a:pt x="3703" y="604"/>
                  </a:cubicBezTo>
                  <a:cubicBezTo>
                    <a:pt x="3484" y="229"/>
                    <a:pt x="3061" y="1"/>
                    <a:pt x="2651"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2"/>
            <p:cNvSpPr/>
            <p:nvPr/>
          </p:nvSpPr>
          <p:spPr>
            <a:xfrm>
              <a:off x="7674061" y="3100326"/>
              <a:ext cx="81083" cy="73612"/>
            </a:xfrm>
            <a:custGeom>
              <a:avLst/>
              <a:gdLst/>
              <a:ahLst/>
              <a:cxnLst/>
              <a:rect l="l" t="t" r="r" b="b"/>
              <a:pathLst>
                <a:path w="4037" h="3665" extrusionOk="0">
                  <a:moveTo>
                    <a:pt x="1987" y="647"/>
                  </a:moveTo>
                  <a:cubicBezTo>
                    <a:pt x="2458" y="647"/>
                    <a:pt x="2922" y="816"/>
                    <a:pt x="3169" y="1234"/>
                  </a:cubicBezTo>
                  <a:cubicBezTo>
                    <a:pt x="3436" y="1701"/>
                    <a:pt x="3336" y="2369"/>
                    <a:pt x="2969" y="2735"/>
                  </a:cubicBezTo>
                  <a:cubicBezTo>
                    <a:pt x="2713" y="2992"/>
                    <a:pt x="2375" y="3120"/>
                    <a:pt x="2038" y="3120"/>
                  </a:cubicBezTo>
                  <a:cubicBezTo>
                    <a:pt x="1805" y="3120"/>
                    <a:pt x="1573" y="3058"/>
                    <a:pt x="1368" y="2936"/>
                  </a:cubicBezTo>
                  <a:cubicBezTo>
                    <a:pt x="567" y="2502"/>
                    <a:pt x="67" y="1501"/>
                    <a:pt x="1001" y="901"/>
                  </a:cubicBezTo>
                  <a:cubicBezTo>
                    <a:pt x="1273" y="743"/>
                    <a:pt x="1632" y="647"/>
                    <a:pt x="1987" y="647"/>
                  </a:cubicBezTo>
                  <a:close/>
                  <a:moveTo>
                    <a:pt x="1822" y="0"/>
                  </a:moveTo>
                  <a:cubicBezTo>
                    <a:pt x="1618" y="0"/>
                    <a:pt x="1419" y="32"/>
                    <a:pt x="1234" y="100"/>
                  </a:cubicBezTo>
                  <a:cubicBezTo>
                    <a:pt x="834" y="234"/>
                    <a:pt x="467" y="567"/>
                    <a:pt x="267" y="968"/>
                  </a:cubicBezTo>
                  <a:cubicBezTo>
                    <a:pt x="134" y="1234"/>
                    <a:pt x="100" y="1535"/>
                    <a:pt x="67" y="1835"/>
                  </a:cubicBezTo>
                  <a:cubicBezTo>
                    <a:pt x="0" y="2502"/>
                    <a:pt x="300" y="2836"/>
                    <a:pt x="834" y="3236"/>
                  </a:cubicBezTo>
                  <a:cubicBezTo>
                    <a:pt x="1182" y="3511"/>
                    <a:pt x="1621" y="3665"/>
                    <a:pt x="2062" y="3665"/>
                  </a:cubicBezTo>
                  <a:cubicBezTo>
                    <a:pt x="2424" y="3665"/>
                    <a:pt x="2787" y="3561"/>
                    <a:pt x="3102" y="3336"/>
                  </a:cubicBezTo>
                  <a:cubicBezTo>
                    <a:pt x="3770" y="2869"/>
                    <a:pt x="4036" y="1968"/>
                    <a:pt x="3770" y="1201"/>
                  </a:cubicBezTo>
                  <a:cubicBezTo>
                    <a:pt x="3478" y="484"/>
                    <a:pt x="2616" y="0"/>
                    <a:pt x="182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2"/>
            <p:cNvSpPr/>
            <p:nvPr/>
          </p:nvSpPr>
          <p:spPr>
            <a:xfrm>
              <a:off x="7283468" y="3088155"/>
              <a:ext cx="96488" cy="76343"/>
            </a:xfrm>
            <a:custGeom>
              <a:avLst/>
              <a:gdLst/>
              <a:ahLst/>
              <a:cxnLst/>
              <a:rect l="l" t="t" r="r" b="b"/>
              <a:pathLst>
                <a:path w="4804" h="3801" extrusionOk="0">
                  <a:moveTo>
                    <a:pt x="1868" y="439"/>
                  </a:moveTo>
                  <a:cubicBezTo>
                    <a:pt x="1787" y="629"/>
                    <a:pt x="1926" y="885"/>
                    <a:pt x="2123" y="885"/>
                  </a:cubicBezTo>
                  <a:cubicBezTo>
                    <a:pt x="2169" y="885"/>
                    <a:pt x="2218" y="871"/>
                    <a:pt x="2268" y="840"/>
                  </a:cubicBezTo>
                  <a:cubicBezTo>
                    <a:pt x="2365" y="779"/>
                    <a:pt x="2466" y="754"/>
                    <a:pt x="2566" y="754"/>
                  </a:cubicBezTo>
                  <a:cubicBezTo>
                    <a:pt x="2744" y="754"/>
                    <a:pt x="2920" y="833"/>
                    <a:pt x="3069" y="940"/>
                  </a:cubicBezTo>
                  <a:cubicBezTo>
                    <a:pt x="3336" y="1107"/>
                    <a:pt x="3603" y="1373"/>
                    <a:pt x="3803" y="1607"/>
                  </a:cubicBezTo>
                  <a:cubicBezTo>
                    <a:pt x="4203" y="2141"/>
                    <a:pt x="3703" y="2708"/>
                    <a:pt x="3269" y="2975"/>
                  </a:cubicBezTo>
                  <a:lnTo>
                    <a:pt x="3236" y="2975"/>
                  </a:lnTo>
                  <a:cubicBezTo>
                    <a:pt x="2947" y="3152"/>
                    <a:pt x="2598" y="3241"/>
                    <a:pt x="2260" y="3241"/>
                  </a:cubicBezTo>
                  <a:cubicBezTo>
                    <a:pt x="2090" y="3241"/>
                    <a:pt x="1924" y="3219"/>
                    <a:pt x="1768" y="3175"/>
                  </a:cubicBezTo>
                  <a:cubicBezTo>
                    <a:pt x="1234" y="3008"/>
                    <a:pt x="634" y="2608"/>
                    <a:pt x="600" y="2007"/>
                  </a:cubicBezTo>
                  <a:cubicBezTo>
                    <a:pt x="600" y="1240"/>
                    <a:pt x="1234" y="740"/>
                    <a:pt x="1868" y="439"/>
                  </a:cubicBezTo>
                  <a:close/>
                  <a:moveTo>
                    <a:pt x="1894" y="1"/>
                  </a:moveTo>
                  <a:cubicBezTo>
                    <a:pt x="1875" y="1"/>
                    <a:pt x="1856" y="2"/>
                    <a:pt x="1835" y="6"/>
                  </a:cubicBezTo>
                  <a:cubicBezTo>
                    <a:pt x="1067" y="306"/>
                    <a:pt x="267" y="840"/>
                    <a:pt x="133" y="1740"/>
                  </a:cubicBezTo>
                  <a:cubicBezTo>
                    <a:pt x="0" y="2608"/>
                    <a:pt x="634" y="3308"/>
                    <a:pt x="1368" y="3608"/>
                  </a:cubicBezTo>
                  <a:cubicBezTo>
                    <a:pt x="1658" y="3739"/>
                    <a:pt x="1979" y="3800"/>
                    <a:pt x="2303" y="3800"/>
                  </a:cubicBezTo>
                  <a:cubicBezTo>
                    <a:pt x="2722" y="3800"/>
                    <a:pt x="3144" y="3697"/>
                    <a:pt x="3503" y="3508"/>
                  </a:cubicBezTo>
                  <a:cubicBezTo>
                    <a:pt x="4203" y="3108"/>
                    <a:pt x="4803" y="2241"/>
                    <a:pt x="4403" y="1440"/>
                  </a:cubicBezTo>
                  <a:cubicBezTo>
                    <a:pt x="4270" y="1240"/>
                    <a:pt x="4103" y="1040"/>
                    <a:pt x="3903" y="873"/>
                  </a:cubicBezTo>
                  <a:cubicBezTo>
                    <a:pt x="3736" y="706"/>
                    <a:pt x="3569" y="539"/>
                    <a:pt x="3369" y="406"/>
                  </a:cubicBezTo>
                  <a:cubicBezTo>
                    <a:pt x="3135" y="236"/>
                    <a:pt x="2847" y="134"/>
                    <a:pt x="2557" y="134"/>
                  </a:cubicBezTo>
                  <a:cubicBezTo>
                    <a:pt x="2391" y="134"/>
                    <a:pt x="2225" y="167"/>
                    <a:pt x="2068" y="239"/>
                  </a:cubicBezTo>
                  <a:cubicBezTo>
                    <a:pt x="2098" y="120"/>
                    <a:pt x="2048" y="1"/>
                    <a:pt x="1894"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2"/>
            <p:cNvSpPr/>
            <p:nvPr/>
          </p:nvSpPr>
          <p:spPr>
            <a:xfrm>
              <a:off x="6884158" y="3090264"/>
              <a:ext cx="99180" cy="76986"/>
            </a:xfrm>
            <a:custGeom>
              <a:avLst/>
              <a:gdLst/>
              <a:ahLst/>
              <a:cxnLst/>
              <a:rect l="l" t="t" r="r" b="b"/>
              <a:pathLst>
                <a:path w="4938" h="3833" extrusionOk="0">
                  <a:moveTo>
                    <a:pt x="1535" y="768"/>
                  </a:moveTo>
                  <a:cubicBezTo>
                    <a:pt x="1568" y="835"/>
                    <a:pt x="1635" y="901"/>
                    <a:pt x="1768" y="901"/>
                  </a:cubicBezTo>
                  <a:cubicBezTo>
                    <a:pt x="2015" y="901"/>
                    <a:pt x="2285" y="879"/>
                    <a:pt x="2553" y="879"/>
                  </a:cubicBezTo>
                  <a:cubicBezTo>
                    <a:pt x="3007" y="879"/>
                    <a:pt x="3455" y="945"/>
                    <a:pt x="3770" y="1302"/>
                  </a:cubicBezTo>
                  <a:cubicBezTo>
                    <a:pt x="4237" y="1769"/>
                    <a:pt x="3870" y="2436"/>
                    <a:pt x="3403" y="2769"/>
                  </a:cubicBezTo>
                  <a:cubicBezTo>
                    <a:pt x="3048" y="3053"/>
                    <a:pt x="2561" y="3236"/>
                    <a:pt x="2081" y="3236"/>
                  </a:cubicBezTo>
                  <a:cubicBezTo>
                    <a:pt x="1883" y="3236"/>
                    <a:pt x="1686" y="3205"/>
                    <a:pt x="1501" y="3136"/>
                  </a:cubicBezTo>
                  <a:cubicBezTo>
                    <a:pt x="968" y="2903"/>
                    <a:pt x="601" y="2269"/>
                    <a:pt x="801" y="1702"/>
                  </a:cubicBezTo>
                  <a:cubicBezTo>
                    <a:pt x="934" y="1335"/>
                    <a:pt x="1201" y="1002"/>
                    <a:pt x="1535" y="768"/>
                  </a:cubicBezTo>
                  <a:close/>
                  <a:moveTo>
                    <a:pt x="2502" y="1"/>
                  </a:moveTo>
                  <a:cubicBezTo>
                    <a:pt x="1635" y="101"/>
                    <a:pt x="801" y="568"/>
                    <a:pt x="400" y="1335"/>
                  </a:cubicBezTo>
                  <a:cubicBezTo>
                    <a:pt x="0" y="2102"/>
                    <a:pt x="334" y="3003"/>
                    <a:pt x="1001" y="3470"/>
                  </a:cubicBezTo>
                  <a:cubicBezTo>
                    <a:pt x="1332" y="3726"/>
                    <a:pt x="1731" y="3832"/>
                    <a:pt x="2136" y="3832"/>
                  </a:cubicBezTo>
                  <a:cubicBezTo>
                    <a:pt x="2630" y="3832"/>
                    <a:pt x="3133" y="3675"/>
                    <a:pt x="3536" y="3437"/>
                  </a:cubicBezTo>
                  <a:cubicBezTo>
                    <a:pt x="4303" y="3003"/>
                    <a:pt x="4937" y="2069"/>
                    <a:pt x="4503" y="1202"/>
                  </a:cubicBezTo>
                  <a:cubicBezTo>
                    <a:pt x="4188" y="508"/>
                    <a:pt x="3485" y="232"/>
                    <a:pt x="2761" y="232"/>
                  </a:cubicBezTo>
                  <a:cubicBezTo>
                    <a:pt x="2719" y="232"/>
                    <a:pt x="2677" y="232"/>
                    <a:pt x="2635" y="234"/>
                  </a:cubicBezTo>
                  <a:cubicBezTo>
                    <a:pt x="2669" y="134"/>
                    <a:pt x="2602" y="1"/>
                    <a:pt x="2502"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2"/>
            <p:cNvSpPr/>
            <p:nvPr/>
          </p:nvSpPr>
          <p:spPr>
            <a:xfrm>
              <a:off x="6502925" y="3095446"/>
              <a:ext cx="90483" cy="72808"/>
            </a:xfrm>
            <a:custGeom>
              <a:avLst/>
              <a:gdLst/>
              <a:ahLst/>
              <a:cxnLst/>
              <a:rect l="l" t="t" r="r" b="b"/>
              <a:pathLst>
                <a:path w="4505" h="3625" extrusionOk="0">
                  <a:moveTo>
                    <a:pt x="2449" y="668"/>
                  </a:moveTo>
                  <a:cubicBezTo>
                    <a:pt x="2761" y="668"/>
                    <a:pt x="3070" y="760"/>
                    <a:pt x="3303" y="977"/>
                  </a:cubicBezTo>
                  <a:cubicBezTo>
                    <a:pt x="3704" y="1344"/>
                    <a:pt x="3837" y="1978"/>
                    <a:pt x="3503" y="2445"/>
                  </a:cubicBezTo>
                  <a:cubicBezTo>
                    <a:pt x="3192" y="2808"/>
                    <a:pt x="2679" y="2990"/>
                    <a:pt x="2200" y="2990"/>
                  </a:cubicBezTo>
                  <a:cubicBezTo>
                    <a:pt x="2063" y="2990"/>
                    <a:pt x="1928" y="2975"/>
                    <a:pt x="1802" y="2945"/>
                  </a:cubicBezTo>
                  <a:cubicBezTo>
                    <a:pt x="1202" y="2812"/>
                    <a:pt x="668" y="2311"/>
                    <a:pt x="735" y="1644"/>
                  </a:cubicBezTo>
                  <a:cubicBezTo>
                    <a:pt x="768" y="1311"/>
                    <a:pt x="968" y="1077"/>
                    <a:pt x="1202" y="877"/>
                  </a:cubicBezTo>
                  <a:cubicBezTo>
                    <a:pt x="1264" y="918"/>
                    <a:pt x="1338" y="947"/>
                    <a:pt x="1418" y="947"/>
                  </a:cubicBezTo>
                  <a:cubicBezTo>
                    <a:pt x="1467" y="947"/>
                    <a:pt x="1518" y="936"/>
                    <a:pt x="1569" y="910"/>
                  </a:cubicBezTo>
                  <a:cubicBezTo>
                    <a:pt x="1819" y="760"/>
                    <a:pt x="2136" y="668"/>
                    <a:pt x="2449" y="668"/>
                  </a:cubicBezTo>
                  <a:close/>
                  <a:moveTo>
                    <a:pt x="2438" y="1"/>
                  </a:moveTo>
                  <a:cubicBezTo>
                    <a:pt x="2022" y="1"/>
                    <a:pt x="1599" y="119"/>
                    <a:pt x="1235" y="343"/>
                  </a:cubicBezTo>
                  <a:cubicBezTo>
                    <a:pt x="1202" y="343"/>
                    <a:pt x="1168" y="377"/>
                    <a:pt x="1168" y="410"/>
                  </a:cubicBezTo>
                  <a:cubicBezTo>
                    <a:pt x="735" y="610"/>
                    <a:pt x="401" y="910"/>
                    <a:pt x="268" y="1411"/>
                  </a:cubicBezTo>
                  <a:cubicBezTo>
                    <a:pt x="1" y="2278"/>
                    <a:pt x="568" y="3179"/>
                    <a:pt x="1369" y="3479"/>
                  </a:cubicBezTo>
                  <a:cubicBezTo>
                    <a:pt x="1629" y="3576"/>
                    <a:pt x="1914" y="3625"/>
                    <a:pt x="2202" y="3625"/>
                  </a:cubicBezTo>
                  <a:cubicBezTo>
                    <a:pt x="2799" y="3625"/>
                    <a:pt x="3409" y="3417"/>
                    <a:pt x="3837" y="3012"/>
                  </a:cubicBezTo>
                  <a:cubicBezTo>
                    <a:pt x="4504" y="2378"/>
                    <a:pt x="4471" y="1377"/>
                    <a:pt x="3937" y="710"/>
                  </a:cubicBezTo>
                  <a:cubicBezTo>
                    <a:pt x="3569" y="226"/>
                    <a:pt x="3011" y="1"/>
                    <a:pt x="2438"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2"/>
            <p:cNvSpPr/>
            <p:nvPr/>
          </p:nvSpPr>
          <p:spPr>
            <a:xfrm>
              <a:off x="6113677" y="3105749"/>
              <a:ext cx="102534" cy="81425"/>
            </a:xfrm>
            <a:custGeom>
              <a:avLst/>
              <a:gdLst/>
              <a:ahLst/>
              <a:cxnLst/>
              <a:rect l="l" t="t" r="r" b="b"/>
              <a:pathLst>
                <a:path w="5105" h="4054" extrusionOk="0">
                  <a:moveTo>
                    <a:pt x="2135" y="731"/>
                  </a:moveTo>
                  <a:cubicBezTo>
                    <a:pt x="2669" y="831"/>
                    <a:pt x="3236" y="831"/>
                    <a:pt x="3670" y="1131"/>
                  </a:cubicBezTo>
                  <a:cubicBezTo>
                    <a:pt x="4170" y="1431"/>
                    <a:pt x="4270" y="2032"/>
                    <a:pt x="4037" y="2566"/>
                  </a:cubicBezTo>
                  <a:lnTo>
                    <a:pt x="4003" y="2566"/>
                  </a:lnTo>
                  <a:cubicBezTo>
                    <a:pt x="3736" y="3100"/>
                    <a:pt x="3204" y="3344"/>
                    <a:pt x="2644" y="3344"/>
                  </a:cubicBezTo>
                  <a:cubicBezTo>
                    <a:pt x="2575" y="3344"/>
                    <a:pt x="2505" y="3340"/>
                    <a:pt x="2436" y="3333"/>
                  </a:cubicBezTo>
                  <a:cubicBezTo>
                    <a:pt x="1868" y="3233"/>
                    <a:pt x="868" y="2766"/>
                    <a:pt x="1001" y="2065"/>
                  </a:cubicBezTo>
                  <a:cubicBezTo>
                    <a:pt x="1035" y="1665"/>
                    <a:pt x="1335" y="1298"/>
                    <a:pt x="1635" y="1064"/>
                  </a:cubicBezTo>
                  <a:cubicBezTo>
                    <a:pt x="1802" y="931"/>
                    <a:pt x="1969" y="798"/>
                    <a:pt x="2135" y="731"/>
                  </a:cubicBezTo>
                  <a:close/>
                  <a:moveTo>
                    <a:pt x="2543" y="1"/>
                  </a:moveTo>
                  <a:cubicBezTo>
                    <a:pt x="2299" y="1"/>
                    <a:pt x="2056" y="36"/>
                    <a:pt x="1835" y="130"/>
                  </a:cubicBezTo>
                  <a:cubicBezTo>
                    <a:pt x="1768" y="164"/>
                    <a:pt x="1702" y="231"/>
                    <a:pt x="1668" y="331"/>
                  </a:cubicBezTo>
                  <a:cubicBezTo>
                    <a:pt x="1101" y="597"/>
                    <a:pt x="668" y="1031"/>
                    <a:pt x="434" y="1632"/>
                  </a:cubicBezTo>
                  <a:cubicBezTo>
                    <a:pt x="0" y="2666"/>
                    <a:pt x="868" y="3533"/>
                    <a:pt x="1768" y="3866"/>
                  </a:cubicBezTo>
                  <a:cubicBezTo>
                    <a:pt x="2072" y="3990"/>
                    <a:pt x="2397" y="4053"/>
                    <a:pt x="2721" y="4053"/>
                  </a:cubicBezTo>
                  <a:cubicBezTo>
                    <a:pt x="3357" y="4053"/>
                    <a:pt x="3983" y="3808"/>
                    <a:pt x="4404" y="3299"/>
                  </a:cubicBezTo>
                  <a:cubicBezTo>
                    <a:pt x="4971" y="2599"/>
                    <a:pt x="5104" y="1565"/>
                    <a:pt x="4504" y="831"/>
                  </a:cubicBezTo>
                  <a:cubicBezTo>
                    <a:pt x="4237" y="464"/>
                    <a:pt x="3803" y="231"/>
                    <a:pt x="3336" y="97"/>
                  </a:cubicBezTo>
                  <a:cubicBezTo>
                    <a:pt x="3090" y="44"/>
                    <a:pt x="2816" y="1"/>
                    <a:pt x="2543"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2"/>
            <p:cNvSpPr/>
            <p:nvPr/>
          </p:nvSpPr>
          <p:spPr>
            <a:xfrm>
              <a:off x="5741844" y="3106954"/>
              <a:ext cx="82429" cy="71000"/>
            </a:xfrm>
            <a:custGeom>
              <a:avLst/>
              <a:gdLst/>
              <a:ahLst/>
              <a:cxnLst/>
              <a:rect l="l" t="t" r="r" b="b"/>
              <a:pathLst>
                <a:path w="4104" h="3535" extrusionOk="0">
                  <a:moveTo>
                    <a:pt x="2624" y="607"/>
                  </a:moveTo>
                  <a:cubicBezTo>
                    <a:pt x="2810" y="607"/>
                    <a:pt x="2979" y="669"/>
                    <a:pt x="3102" y="838"/>
                  </a:cubicBezTo>
                  <a:cubicBezTo>
                    <a:pt x="3436" y="1238"/>
                    <a:pt x="3269" y="1872"/>
                    <a:pt x="2969" y="2239"/>
                  </a:cubicBezTo>
                  <a:cubicBezTo>
                    <a:pt x="2635" y="2706"/>
                    <a:pt x="2035" y="2973"/>
                    <a:pt x="1501" y="2973"/>
                  </a:cubicBezTo>
                  <a:cubicBezTo>
                    <a:pt x="1234" y="2939"/>
                    <a:pt x="968" y="2872"/>
                    <a:pt x="801" y="2706"/>
                  </a:cubicBezTo>
                  <a:cubicBezTo>
                    <a:pt x="601" y="2472"/>
                    <a:pt x="567" y="2139"/>
                    <a:pt x="634" y="1872"/>
                  </a:cubicBezTo>
                  <a:cubicBezTo>
                    <a:pt x="701" y="1505"/>
                    <a:pt x="934" y="1171"/>
                    <a:pt x="1234" y="938"/>
                  </a:cubicBezTo>
                  <a:cubicBezTo>
                    <a:pt x="1278" y="1003"/>
                    <a:pt x="1350" y="1054"/>
                    <a:pt x="1422" y="1054"/>
                  </a:cubicBezTo>
                  <a:cubicBezTo>
                    <a:pt x="1461" y="1054"/>
                    <a:pt x="1500" y="1039"/>
                    <a:pt x="1535" y="1004"/>
                  </a:cubicBezTo>
                  <a:cubicBezTo>
                    <a:pt x="1822" y="850"/>
                    <a:pt x="2257" y="607"/>
                    <a:pt x="2624" y="607"/>
                  </a:cubicBezTo>
                  <a:close/>
                  <a:moveTo>
                    <a:pt x="2651" y="1"/>
                  </a:moveTo>
                  <a:cubicBezTo>
                    <a:pt x="2624" y="1"/>
                    <a:pt x="2596" y="2"/>
                    <a:pt x="2569" y="4"/>
                  </a:cubicBezTo>
                  <a:cubicBezTo>
                    <a:pt x="2235" y="37"/>
                    <a:pt x="1935" y="171"/>
                    <a:pt x="1701" y="337"/>
                  </a:cubicBezTo>
                  <a:cubicBezTo>
                    <a:pt x="1034" y="437"/>
                    <a:pt x="467" y="871"/>
                    <a:pt x="200" y="1538"/>
                  </a:cubicBezTo>
                  <a:cubicBezTo>
                    <a:pt x="34" y="1938"/>
                    <a:pt x="0" y="2439"/>
                    <a:pt x="200" y="2839"/>
                  </a:cubicBezTo>
                  <a:cubicBezTo>
                    <a:pt x="401" y="3173"/>
                    <a:pt x="734" y="3406"/>
                    <a:pt x="1101" y="3473"/>
                  </a:cubicBezTo>
                  <a:cubicBezTo>
                    <a:pt x="1262" y="3515"/>
                    <a:pt x="1428" y="3535"/>
                    <a:pt x="1594" y="3535"/>
                  </a:cubicBezTo>
                  <a:cubicBezTo>
                    <a:pt x="2218" y="3535"/>
                    <a:pt x="2848" y="3254"/>
                    <a:pt x="3269" y="2806"/>
                  </a:cubicBezTo>
                  <a:cubicBezTo>
                    <a:pt x="3836" y="2239"/>
                    <a:pt x="4103" y="1338"/>
                    <a:pt x="3703" y="604"/>
                  </a:cubicBezTo>
                  <a:cubicBezTo>
                    <a:pt x="3484" y="229"/>
                    <a:pt x="3061" y="1"/>
                    <a:pt x="2651"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2"/>
            <p:cNvSpPr/>
            <p:nvPr/>
          </p:nvSpPr>
          <p:spPr>
            <a:xfrm>
              <a:off x="8076705" y="2493980"/>
              <a:ext cx="77066" cy="71784"/>
            </a:xfrm>
            <a:custGeom>
              <a:avLst/>
              <a:gdLst/>
              <a:ahLst/>
              <a:cxnLst/>
              <a:rect l="l" t="t" r="r" b="b"/>
              <a:pathLst>
                <a:path w="3837" h="3574" extrusionOk="0">
                  <a:moveTo>
                    <a:pt x="1702" y="468"/>
                  </a:moveTo>
                  <a:lnTo>
                    <a:pt x="1702" y="501"/>
                  </a:lnTo>
                  <a:cubicBezTo>
                    <a:pt x="1731" y="646"/>
                    <a:pt x="1887" y="741"/>
                    <a:pt x="2037" y="741"/>
                  </a:cubicBezTo>
                  <a:cubicBezTo>
                    <a:pt x="2059" y="741"/>
                    <a:pt x="2081" y="739"/>
                    <a:pt x="2102" y="735"/>
                  </a:cubicBezTo>
                  <a:cubicBezTo>
                    <a:pt x="2193" y="701"/>
                    <a:pt x="2282" y="685"/>
                    <a:pt x="2367" y="685"/>
                  </a:cubicBezTo>
                  <a:cubicBezTo>
                    <a:pt x="2784" y="685"/>
                    <a:pt x="3120" y="1059"/>
                    <a:pt x="3203" y="1502"/>
                  </a:cubicBezTo>
                  <a:cubicBezTo>
                    <a:pt x="3270" y="2069"/>
                    <a:pt x="2936" y="2569"/>
                    <a:pt x="2503" y="2836"/>
                  </a:cubicBezTo>
                  <a:cubicBezTo>
                    <a:pt x="2298" y="2962"/>
                    <a:pt x="2063" y="3029"/>
                    <a:pt x="1834" y="3029"/>
                  </a:cubicBezTo>
                  <a:cubicBezTo>
                    <a:pt x="1578" y="3029"/>
                    <a:pt x="1329" y="2946"/>
                    <a:pt x="1135" y="2770"/>
                  </a:cubicBezTo>
                  <a:cubicBezTo>
                    <a:pt x="768" y="2469"/>
                    <a:pt x="535" y="1936"/>
                    <a:pt x="701" y="1435"/>
                  </a:cubicBezTo>
                  <a:cubicBezTo>
                    <a:pt x="835" y="1168"/>
                    <a:pt x="1035" y="935"/>
                    <a:pt x="1302" y="735"/>
                  </a:cubicBezTo>
                  <a:cubicBezTo>
                    <a:pt x="1435" y="635"/>
                    <a:pt x="1569" y="568"/>
                    <a:pt x="1702" y="468"/>
                  </a:cubicBezTo>
                  <a:close/>
                  <a:moveTo>
                    <a:pt x="2069" y="1"/>
                  </a:moveTo>
                  <a:cubicBezTo>
                    <a:pt x="1369" y="201"/>
                    <a:pt x="635" y="501"/>
                    <a:pt x="301" y="1202"/>
                  </a:cubicBezTo>
                  <a:cubicBezTo>
                    <a:pt x="1" y="1836"/>
                    <a:pt x="201" y="2603"/>
                    <a:pt x="701" y="3103"/>
                  </a:cubicBezTo>
                  <a:cubicBezTo>
                    <a:pt x="1020" y="3422"/>
                    <a:pt x="1434" y="3574"/>
                    <a:pt x="1857" y="3574"/>
                  </a:cubicBezTo>
                  <a:cubicBezTo>
                    <a:pt x="2143" y="3574"/>
                    <a:pt x="2434" y="3504"/>
                    <a:pt x="2703" y="3370"/>
                  </a:cubicBezTo>
                  <a:cubicBezTo>
                    <a:pt x="3403" y="3036"/>
                    <a:pt x="3837" y="2303"/>
                    <a:pt x="3804" y="1502"/>
                  </a:cubicBezTo>
                  <a:cubicBezTo>
                    <a:pt x="3804" y="1002"/>
                    <a:pt x="3570" y="568"/>
                    <a:pt x="3170" y="268"/>
                  </a:cubicBezTo>
                  <a:cubicBezTo>
                    <a:pt x="2959" y="109"/>
                    <a:pt x="2685" y="14"/>
                    <a:pt x="2398" y="14"/>
                  </a:cubicBezTo>
                  <a:cubicBezTo>
                    <a:pt x="2322" y="14"/>
                    <a:pt x="2246" y="20"/>
                    <a:pt x="2169" y="34"/>
                  </a:cubicBezTo>
                  <a:cubicBezTo>
                    <a:pt x="2136" y="1"/>
                    <a:pt x="2102" y="1"/>
                    <a:pt x="2069"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2"/>
            <p:cNvSpPr/>
            <p:nvPr/>
          </p:nvSpPr>
          <p:spPr>
            <a:xfrm>
              <a:off x="7283468" y="2491670"/>
              <a:ext cx="96488" cy="76202"/>
            </a:xfrm>
            <a:custGeom>
              <a:avLst/>
              <a:gdLst/>
              <a:ahLst/>
              <a:cxnLst/>
              <a:rect l="l" t="t" r="r" b="b"/>
              <a:pathLst>
                <a:path w="4804" h="3794" extrusionOk="0">
                  <a:moveTo>
                    <a:pt x="1868" y="449"/>
                  </a:moveTo>
                  <a:lnTo>
                    <a:pt x="1868" y="449"/>
                  </a:lnTo>
                  <a:cubicBezTo>
                    <a:pt x="1787" y="639"/>
                    <a:pt x="1926" y="895"/>
                    <a:pt x="2123" y="895"/>
                  </a:cubicBezTo>
                  <a:cubicBezTo>
                    <a:pt x="2169" y="895"/>
                    <a:pt x="2218" y="881"/>
                    <a:pt x="2268" y="850"/>
                  </a:cubicBezTo>
                  <a:cubicBezTo>
                    <a:pt x="2368" y="787"/>
                    <a:pt x="2472" y="762"/>
                    <a:pt x="2576" y="762"/>
                  </a:cubicBezTo>
                  <a:cubicBezTo>
                    <a:pt x="2750" y="762"/>
                    <a:pt x="2923" y="833"/>
                    <a:pt x="3069" y="916"/>
                  </a:cubicBezTo>
                  <a:cubicBezTo>
                    <a:pt x="3336" y="1083"/>
                    <a:pt x="3603" y="1350"/>
                    <a:pt x="3803" y="1617"/>
                  </a:cubicBezTo>
                  <a:cubicBezTo>
                    <a:pt x="4203" y="2117"/>
                    <a:pt x="3703" y="2718"/>
                    <a:pt x="3269" y="2985"/>
                  </a:cubicBezTo>
                  <a:lnTo>
                    <a:pt x="3236" y="2985"/>
                  </a:lnTo>
                  <a:cubicBezTo>
                    <a:pt x="2951" y="3138"/>
                    <a:pt x="2608" y="3219"/>
                    <a:pt x="2275" y="3219"/>
                  </a:cubicBezTo>
                  <a:cubicBezTo>
                    <a:pt x="2100" y="3219"/>
                    <a:pt x="1928" y="3197"/>
                    <a:pt x="1768" y="3151"/>
                  </a:cubicBezTo>
                  <a:cubicBezTo>
                    <a:pt x="1234" y="3018"/>
                    <a:pt x="634" y="2584"/>
                    <a:pt x="600" y="1984"/>
                  </a:cubicBezTo>
                  <a:cubicBezTo>
                    <a:pt x="600" y="1217"/>
                    <a:pt x="1234" y="716"/>
                    <a:pt x="1868" y="449"/>
                  </a:cubicBezTo>
                  <a:close/>
                  <a:moveTo>
                    <a:pt x="1919" y="1"/>
                  </a:moveTo>
                  <a:cubicBezTo>
                    <a:pt x="1894" y="1"/>
                    <a:pt x="1866" y="5"/>
                    <a:pt x="1835" y="16"/>
                  </a:cubicBezTo>
                  <a:cubicBezTo>
                    <a:pt x="1067" y="316"/>
                    <a:pt x="267" y="850"/>
                    <a:pt x="133" y="1750"/>
                  </a:cubicBezTo>
                  <a:cubicBezTo>
                    <a:pt x="0" y="2618"/>
                    <a:pt x="634" y="3285"/>
                    <a:pt x="1368" y="3618"/>
                  </a:cubicBezTo>
                  <a:cubicBezTo>
                    <a:pt x="1657" y="3734"/>
                    <a:pt x="1978" y="3793"/>
                    <a:pt x="2301" y="3793"/>
                  </a:cubicBezTo>
                  <a:cubicBezTo>
                    <a:pt x="2721" y="3793"/>
                    <a:pt x="3144" y="3693"/>
                    <a:pt x="3503" y="3485"/>
                  </a:cubicBezTo>
                  <a:cubicBezTo>
                    <a:pt x="4203" y="3118"/>
                    <a:pt x="4803" y="2251"/>
                    <a:pt x="4403" y="1450"/>
                  </a:cubicBezTo>
                  <a:cubicBezTo>
                    <a:pt x="4270" y="1217"/>
                    <a:pt x="4103" y="1050"/>
                    <a:pt x="3903" y="850"/>
                  </a:cubicBezTo>
                  <a:cubicBezTo>
                    <a:pt x="3736" y="683"/>
                    <a:pt x="3569" y="550"/>
                    <a:pt x="3369" y="416"/>
                  </a:cubicBezTo>
                  <a:cubicBezTo>
                    <a:pt x="3135" y="246"/>
                    <a:pt x="2847" y="144"/>
                    <a:pt x="2557" y="144"/>
                  </a:cubicBezTo>
                  <a:cubicBezTo>
                    <a:pt x="2391" y="144"/>
                    <a:pt x="2225" y="177"/>
                    <a:pt x="2068" y="249"/>
                  </a:cubicBezTo>
                  <a:cubicBezTo>
                    <a:pt x="2096" y="137"/>
                    <a:pt x="2053" y="1"/>
                    <a:pt x="1919"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2"/>
            <p:cNvSpPr/>
            <p:nvPr/>
          </p:nvSpPr>
          <p:spPr>
            <a:xfrm>
              <a:off x="6884158" y="2491309"/>
              <a:ext cx="99180" cy="76966"/>
            </a:xfrm>
            <a:custGeom>
              <a:avLst/>
              <a:gdLst/>
              <a:ahLst/>
              <a:cxnLst/>
              <a:rect l="l" t="t" r="r" b="b"/>
              <a:pathLst>
                <a:path w="4938" h="3832" extrusionOk="0">
                  <a:moveTo>
                    <a:pt x="1535" y="768"/>
                  </a:moveTo>
                  <a:cubicBezTo>
                    <a:pt x="1568" y="834"/>
                    <a:pt x="1635" y="901"/>
                    <a:pt x="1768" y="901"/>
                  </a:cubicBezTo>
                  <a:cubicBezTo>
                    <a:pt x="2015" y="901"/>
                    <a:pt x="2285" y="878"/>
                    <a:pt x="2553" y="878"/>
                  </a:cubicBezTo>
                  <a:cubicBezTo>
                    <a:pt x="3007" y="878"/>
                    <a:pt x="3455" y="944"/>
                    <a:pt x="3770" y="1301"/>
                  </a:cubicBezTo>
                  <a:cubicBezTo>
                    <a:pt x="4237" y="1768"/>
                    <a:pt x="3870" y="2436"/>
                    <a:pt x="3403" y="2769"/>
                  </a:cubicBezTo>
                  <a:cubicBezTo>
                    <a:pt x="3048" y="3052"/>
                    <a:pt x="2561" y="3235"/>
                    <a:pt x="2081" y="3235"/>
                  </a:cubicBezTo>
                  <a:cubicBezTo>
                    <a:pt x="1883" y="3235"/>
                    <a:pt x="1686" y="3204"/>
                    <a:pt x="1501" y="3136"/>
                  </a:cubicBezTo>
                  <a:cubicBezTo>
                    <a:pt x="968" y="2903"/>
                    <a:pt x="601" y="2269"/>
                    <a:pt x="801" y="1702"/>
                  </a:cubicBezTo>
                  <a:cubicBezTo>
                    <a:pt x="934" y="1335"/>
                    <a:pt x="1201" y="1001"/>
                    <a:pt x="1535" y="768"/>
                  </a:cubicBezTo>
                  <a:close/>
                  <a:moveTo>
                    <a:pt x="2502" y="0"/>
                  </a:moveTo>
                  <a:cubicBezTo>
                    <a:pt x="1635" y="101"/>
                    <a:pt x="801" y="568"/>
                    <a:pt x="400" y="1335"/>
                  </a:cubicBezTo>
                  <a:cubicBezTo>
                    <a:pt x="0" y="2102"/>
                    <a:pt x="334" y="3003"/>
                    <a:pt x="1001" y="3470"/>
                  </a:cubicBezTo>
                  <a:cubicBezTo>
                    <a:pt x="1332" y="3725"/>
                    <a:pt x="1731" y="3832"/>
                    <a:pt x="2136" y="3832"/>
                  </a:cubicBezTo>
                  <a:cubicBezTo>
                    <a:pt x="2630" y="3832"/>
                    <a:pt x="3133" y="3674"/>
                    <a:pt x="3536" y="3436"/>
                  </a:cubicBezTo>
                  <a:cubicBezTo>
                    <a:pt x="4303" y="3003"/>
                    <a:pt x="4937" y="2069"/>
                    <a:pt x="4503" y="1201"/>
                  </a:cubicBezTo>
                  <a:cubicBezTo>
                    <a:pt x="4188" y="508"/>
                    <a:pt x="3485" y="231"/>
                    <a:pt x="2761" y="231"/>
                  </a:cubicBezTo>
                  <a:cubicBezTo>
                    <a:pt x="2719" y="231"/>
                    <a:pt x="2677" y="232"/>
                    <a:pt x="2635" y="234"/>
                  </a:cubicBezTo>
                  <a:cubicBezTo>
                    <a:pt x="2669" y="134"/>
                    <a:pt x="2602" y="0"/>
                    <a:pt x="2502"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2"/>
            <p:cNvSpPr/>
            <p:nvPr/>
          </p:nvSpPr>
          <p:spPr>
            <a:xfrm>
              <a:off x="6502925" y="2493418"/>
              <a:ext cx="90483" cy="72828"/>
            </a:xfrm>
            <a:custGeom>
              <a:avLst/>
              <a:gdLst/>
              <a:ahLst/>
              <a:cxnLst/>
              <a:rect l="l" t="t" r="r" b="b"/>
              <a:pathLst>
                <a:path w="4505" h="3626" extrusionOk="0">
                  <a:moveTo>
                    <a:pt x="2426" y="683"/>
                  </a:moveTo>
                  <a:cubicBezTo>
                    <a:pt x="2746" y="683"/>
                    <a:pt x="3064" y="774"/>
                    <a:pt x="3303" y="996"/>
                  </a:cubicBezTo>
                  <a:cubicBezTo>
                    <a:pt x="3704" y="1363"/>
                    <a:pt x="3837" y="1997"/>
                    <a:pt x="3503" y="2431"/>
                  </a:cubicBezTo>
                  <a:cubicBezTo>
                    <a:pt x="3185" y="2802"/>
                    <a:pt x="2655" y="3005"/>
                    <a:pt x="2166" y="3005"/>
                  </a:cubicBezTo>
                  <a:cubicBezTo>
                    <a:pt x="2041" y="3005"/>
                    <a:pt x="1918" y="2992"/>
                    <a:pt x="1802" y="2964"/>
                  </a:cubicBezTo>
                  <a:cubicBezTo>
                    <a:pt x="1202" y="2798"/>
                    <a:pt x="668" y="2297"/>
                    <a:pt x="735" y="1663"/>
                  </a:cubicBezTo>
                  <a:cubicBezTo>
                    <a:pt x="768" y="1330"/>
                    <a:pt x="968" y="1063"/>
                    <a:pt x="1202" y="863"/>
                  </a:cubicBezTo>
                  <a:cubicBezTo>
                    <a:pt x="1260" y="921"/>
                    <a:pt x="1329" y="957"/>
                    <a:pt x="1404" y="957"/>
                  </a:cubicBezTo>
                  <a:cubicBezTo>
                    <a:pt x="1457" y="957"/>
                    <a:pt x="1513" y="938"/>
                    <a:pt x="1569" y="896"/>
                  </a:cubicBezTo>
                  <a:cubicBezTo>
                    <a:pt x="1813" y="766"/>
                    <a:pt x="2121" y="683"/>
                    <a:pt x="2426" y="683"/>
                  </a:cubicBezTo>
                  <a:close/>
                  <a:moveTo>
                    <a:pt x="2449" y="1"/>
                  </a:moveTo>
                  <a:cubicBezTo>
                    <a:pt x="2030" y="1"/>
                    <a:pt x="1603" y="117"/>
                    <a:pt x="1235" y="329"/>
                  </a:cubicBezTo>
                  <a:cubicBezTo>
                    <a:pt x="1202" y="362"/>
                    <a:pt x="1168" y="362"/>
                    <a:pt x="1168" y="396"/>
                  </a:cubicBezTo>
                  <a:cubicBezTo>
                    <a:pt x="735" y="596"/>
                    <a:pt x="401" y="896"/>
                    <a:pt x="268" y="1397"/>
                  </a:cubicBezTo>
                  <a:cubicBezTo>
                    <a:pt x="1" y="2264"/>
                    <a:pt x="568" y="3164"/>
                    <a:pt x="1369" y="3465"/>
                  </a:cubicBezTo>
                  <a:cubicBezTo>
                    <a:pt x="1629" y="3573"/>
                    <a:pt x="1915" y="3625"/>
                    <a:pt x="2203" y="3625"/>
                  </a:cubicBezTo>
                  <a:cubicBezTo>
                    <a:pt x="2800" y="3625"/>
                    <a:pt x="3410" y="3402"/>
                    <a:pt x="3837" y="2998"/>
                  </a:cubicBezTo>
                  <a:cubicBezTo>
                    <a:pt x="4504" y="2397"/>
                    <a:pt x="4471" y="1397"/>
                    <a:pt x="3937" y="696"/>
                  </a:cubicBezTo>
                  <a:cubicBezTo>
                    <a:pt x="3572" y="216"/>
                    <a:pt x="3019" y="1"/>
                    <a:pt x="2449"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2"/>
            <p:cNvSpPr/>
            <p:nvPr/>
          </p:nvSpPr>
          <p:spPr>
            <a:xfrm>
              <a:off x="6113677" y="2489039"/>
              <a:ext cx="102534" cy="81425"/>
            </a:xfrm>
            <a:custGeom>
              <a:avLst/>
              <a:gdLst/>
              <a:ahLst/>
              <a:cxnLst/>
              <a:rect l="l" t="t" r="r" b="b"/>
              <a:pathLst>
                <a:path w="5105" h="4054" extrusionOk="0">
                  <a:moveTo>
                    <a:pt x="2135" y="714"/>
                  </a:moveTo>
                  <a:cubicBezTo>
                    <a:pt x="2669" y="814"/>
                    <a:pt x="3236" y="814"/>
                    <a:pt x="3670" y="1114"/>
                  </a:cubicBezTo>
                  <a:cubicBezTo>
                    <a:pt x="4170" y="1414"/>
                    <a:pt x="4270" y="2048"/>
                    <a:pt x="4037" y="2549"/>
                  </a:cubicBezTo>
                  <a:lnTo>
                    <a:pt x="4003" y="2549"/>
                  </a:lnTo>
                  <a:cubicBezTo>
                    <a:pt x="3744" y="3067"/>
                    <a:pt x="3237" y="3336"/>
                    <a:pt x="2696" y="3336"/>
                  </a:cubicBezTo>
                  <a:cubicBezTo>
                    <a:pt x="2609" y="3336"/>
                    <a:pt x="2522" y="3329"/>
                    <a:pt x="2436" y="3316"/>
                  </a:cubicBezTo>
                  <a:cubicBezTo>
                    <a:pt x="1868" y="3216"/>
                    <a:pt x="868" y="2782"/>
                    <a:pt x="1001" y="2048"/>
                  </a:cubicBezTo>
                  <a:cubicBezTo>
                    <a:pt x="1035" y="1681"/>
                    <a:pt x="1335" y="1314"/>
                    <a:pt x="1635" y="1047"/>
                  </a:cubicBezTo>
                  <a:cubicBezTo>
                    <a:pt x="1802" y="914"/>
                    <a:pt x="1969" y="814"/>
                    <a:pt x="2135" y="714"/>
                  </a:cubicBezTo>
                  <a:close/>
                  <a:moveTo>
                    <a:pt x="2543" y="1"/>
                  </a:moveTo>
                  <a:cubicBezTo>
                    <a:pt x="2299" y="1"/>
                    <a:pt x="2056" y="35"/>
                    <a:pt x="1835" y="113"/>
                  </a:cubicBezTo>
                  <a:cubicBezTo>
                    <a:pt x="1768" y="180"/>
                    <a:pt x="1702" y="247"/>
                    <a:pt x="1668" y="314"/>
                  </a:cubicBezTo>
                  <a:cubicBezTo>
                    <a:pt x="1101" y="580"/>
                    <a:pt x="668" y="1047"/>
                    <a:pt x="434" y="1615"/>
                  </a:cubicBezTo>
                  <a:cubicBezTo>
                    <a:pt x="0" y="2682"/>
                    <a:pt x="868" y="3516"/>
                    <a:pt x="1768" y="3883"/>
                  </a:cubicBezTo>
                  <a:cubicBezTo>
                    <a:pt x="2069" y="3994"/>
                    <a:pt x="2391" y="4053"/>
                    <a:pt x="2711" y="4053"/>
                  </a:cubicBezTo>
                  <a:cubicBezTo>
                    <a:pt x="3351" y="4053"/>
                    <a:pt x="3981" y="3816"/>
                    <a:pt x="4404" y="3282"/>
                  </a:cubicBezTo>
                  <a:cubicBezTo>
                    <a:pt x="4971" y="2582"/>
                    <a:pt x="5104" y="1581"/>
                    <a:pt x="4504" y="847"/>
                  </a:cubicBezTo>
                  <a:cubicBezTo>
                    <a:pt x="4237" y="480"/>
                    <a:pt x="3803" y="214"/>
                    <a:pt x="3336" y="113"/>
                  </a:cubicBezTo>
                  <a:cubicBezTo>
                    <a:pt x="3090" y="43"/>
                    <a:pt x="2816" y="1"/>
                    <a:pt x="2543"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2"/>
            <p:cNvSpPr/>
            <p:nvPr/>
          </p:nvSpPr>
          <p:spPr>
            <a:xfrm>
              <a:off x="5741844" y="2494603"/>
              <a:ext cx="82429" cy="70679"/>
            </a:xfrm>
            <a:custGeom>
              <a:avLst/>
              <a:gdLst/>
              <a:ahLst/>
              <a:cxnLst/>
              <a:rect l="l" t="t" r="r" b="b"/>
              <a:pathLst>
                <a:path w="4104" h="3519" extrusionOk="0">
                  <a:moveTo>
                    <a:pt x="2629" y="589"/>
                  </a:moveTo>
                  <a:cubicBezTo>
                    <a:pt x="2813" y="589"/>
                    <a:pt x="2980" y="648"/>
                    <a:pt x="3102" y="804"/>
                  </a:cubicBezTo>
                  <a:cubicBezTo>
                    <a:pt x="3436" y="1237"/>
                    <a:pt x="3269" y="1871"/>
                    <a:pt x="2969" y="2238"/>
                  </a:cubicBezTo>
                  <a:cubicBezTo>
                    <a:pt x="2635" y="2672"/>
                    <a:pt x="2035" y="2939"/>
                    <a:pt x="1501" y="2939"/>
                  </a:cubicBezTo>
                  <a:cubicBezTo>
                    <a:pt x="1234" y="2939"/>
                    <a:pt x="968" y="2872"/>
                    <a:pt x="801" y="2672"/>
                  </a:cubicBezTo>
                  <a:cubicBezTo>
                    <a:pt x="601" y="2472"/>
                    <a:pt x="567" y="2138"/>
                    <a:pt x="634" y="1871"/>
                  </a:cubicBezTo>
                  <a:cubicBezTo>
                    <a:pt x="701" y="1504"/>
                    <a:pt x="934" y="1171"/>
                    <a:pt x="1234" y="904"/>
                  </a:cubicBezTo>
                  <a:cubicBezTo>
                    <a:pt x="1283" y="976"/>
                    <a:pt x="1365" y="1031"/>
                    <a:pt x="1445" y="1031"/>
                  </a:cubicBezTo>
                  <a:cubicBezTo>
                    <a:pt x="1476" y="1031"/>
                    <a:pt x="1507" y="1023"/>
                    <a:pt x="1535" y="1004"/>
                  </a:cubicBezTo>
                  <a:cubicBezTo>
                    <a:pt x="1824" y="826"/>
                    <a:pt x="2261" y="589"/>
                    <a:pt x="2629" y="589"/>
                  </a:cubicBezTo>
                  <a:close/>
                  <a:moveTo>
                    <a:pt x="2651" y="0"/>
                  </a:moveTo>
                  <a:cubicBezTo>
                    <a:pt x="2624" y="0"/>
                    <a:pt x="2596" y="1"/>
                    <a:pt x="2569" y="3"/>
                  </a:cubicBezTo>
                  <a:cubicBezTo>
                    <a:pt x="2235" y="3"/>
                    <a:pt x="1935" y="137"/>
                    <a:pt x="1701" y="303"/>
                  </a:cubicBezTo>
                  <a:cubicBezTo>
                    <a:pt x="1034" y="404"/>
                    <a:pt x="467" y="837"/>
                    <a:pt x="200" y="1504"/>
                  </a:cubicBezTo>
                  <a:cubicBezTo>
                    <a:pt x="34" y="1905"/>
                    <a:pt x="0" y="2405"/>
                    <a:pt x="200" y="2805"/>
                  </a:cubicBezTo>
                  <a:cubicBezTo>
                    <a:pt x="401" y="3139"/>
                    <a:pt x="734" y="3372"/>
                    <a:pt x="1101" y="3472"/>
                  </a:cubicBezTo>
                  <a:cubicBezTo>
                    <a:pt x="1244" y="3503"/>
                    <a:pt x="1390" y="3518"/>
                    <a:pt x="1537" y="3518"/>
                  </a:cubicBezTo>
                  <a:cubicBezTo>
                    <a:pt x="2179" y="3518"/>
                    <a:pt x="2835" y="3233"/>
                    <a:pt x="3269" y="2772"/>
                  </a:cubicBezTo>
                  <a:cubicBezTo>
                    <a:pt x="3836" y="2238"/>
                    <a:pt x="4103" y="1304"/>
                    <a:pt x="3703" y="604"/>
                  </a:cubicBezTo>
                  <a:cubicBezTo>
                    <a:pt x="3484" y="229"/>
                    <a:pt x="3061" y="0"/>
                    <a:pt x="2651" y="0"/>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2"/>
            <p:cNvSpPr/>
            <p:nvPr/>
          </p:nvSpPr>
          <p:spPr>
            <a:xfrm>
              <a:off x="7676732" y="2497334"/>
              <a:ext cx="66361" cy="64955"/>
            </a:xfrm>
            <a:custGeom>
              <a:avLst/>
              <a:gdLst/>
              <a:ahLst/>
              <a:cxnLst/>
              <a:rect l="l" t="t" r="r" b="b"/>
              <a:pathLst>
                <a:path w="3304" h="3234" extrusionOk="0">
                  <a:moveTo>
                    <a:pt x="1302" y="434"/>
                  </a:moveTo>
                  <a:cubicBezTo>
                    <a:pt x="1335" y="468"/>
                    <a:pt x="1368" y="501"/>
                    <a:pt x="1435" y="501"/>
                  </a:cubicBezTo>
                  <a:cubicBezTo>
                    <a:pt x="1568" y="534"/>
                    <a:pt x="1735" y="568"/>
                    <a:pt x="1902" y="601"/>
                  </a:cubicBezTo>
                  <a:cubicBezTo>
                    <a:pt x="2035" y="601"/>
                    <a:pt x="2169" y="601"/>
                    <a:pt x="2302" y="668"/>
                  </a:cubicBezTo>
                  <a:cubicBezTo>
                    <a:pt x="2536" y="735"/>
                    <a:pt x="2769" y="868"/>
                    <a:pt x="2836" y="1101"/>
                  </a:cubicBezTo>
                  <a:cubicBezTo>
                    <a:pt x="3003" y="1602"/>
                    <a:pt x="2703" y="2202"/>
                    <a:pt x="2336" y="2536"/>
                  </a:cubicBezTo>
                  <a:cubicBezTo>
                    <a:pt x="2092" y="2739"/>
                    <a:pt x="1737" y="2855"/>
                    <a:pt x="1399" y="2855"/>
                  </a:cubicBezTo>
                  <a:cubicBezTo>
                    <a:pt x="1182" y="2855"/>
                    <a:pt x="971" y="2807"/>
                    <a:pt x="801" y="2703"/>
                  </a:cubicBezTo>
                  <a:cubicBezTo>
                    <a:pt x="568" y="2536"/>
                    <a:pt x="501" y="2236"/>
                    <a:pt x="468" y="1969"/>
                  </a:cubicBezTo>
                  <a:cubicBezTo>
                    <a:pt x="434" y="1669"/>
                    <a:pt x="434" y="1368"/>
                    <a:pt x="568" y="1135"/>
                  </a:cubicBezTo>
                  <a:cubicBezTo>
                    <a:pt x="701" y="801"/>
                    <a:pt x="1001" y="568"/>
                    <a:pt x="1302" y="434"/>
                  </a:cubicBezTo>
                  <a:close/>
                  <a:moveTo>
                    <a:pt x="1802" y="1"/>
                  </a:moveTo>
                  <a:cubicBezTo>
                    <a:pt x="1735" y="1"/>
                    <a:pt x="1702" y="1"/>
                    <a:pt x="1635" y="34"/>
                  </a:cubicBezTo>
                  <a:lnTo>
                    <a:pt x="1502" y="34"/>
                  </a:lnTo>
                  <a:cubicBezTo>
                    <a:pt x="1468" y="67"/>
                    <a:pt x="1435" y="67"/>
                    <a:pt x="1402" y="67"/>
                  </a:cubicBezTo>
                  <a:cubicBezTo>
                    <a:pt x="935" y="167"/>
                    <a:pt x="534" y="434"/>
                    <a:pt x="268" y="835"/>
                  </a:cubicBezTo>
                  <a:cubicBezTo>
                    <a:pt x="67" y="1135"/>
                    <a:pt x="1" y="1502"/>
                    <a:pt x="34" y="1869"/>
                  </a:cubicBezTo>
                  <a:cubicBezTo>
                    <a:pt x="67" y="2236"/>
                    <a:pt x="134" y="2669"/>
                    <a:pt x="401" y="2903"/>
                  </a:cubicBezTo>
                  <a:cubicBezTo>
                    <a:pt x="652" y="3138"/>
                    <a:pt x="970" y="3233"/>
                    <a:pt x="1295" y="3233"/>
                  </a:cubicBezTo>
                  <a:cubicBezTo>
                    <a:pt x="1660" y="3233"/>
                    <a:pt x="2035" y="3113"/>
                    <a:pt x="2336" y="2936"/>
                  </a:cubicBezTo>
                  <a:cubicBezTo>
                    <a:pt x="2936" y="2603"/>
                    <a:pt x="3303" y="1935"/>
                    <a:pt x="3270" y="1235"/>
                  </a:cubicBezTo>
                  <a:cubicBezTo>
                    <a:pt x="3270" y="835"/>
                    <a:pt x="3070" y="468"/>
                    <a:pt x="2736" y="268"/>
                  </a:cubicBezTo>
                  <a:lnTo>
                    <a:pt x="2736" y="234"/>
                  </a:lnTo>
                  <a:cubicBezTo>
                    <a:pt x="2536" y="134"/>
                    <a:pt x="2336" y="67"/>
                    <a:pt x="2136" y="34"/>
                  </a:cubicBezTo>
                  <a:cubicBezTo>
                    <a:pt x="2002" y="1"/>
                    <a:pt x="1902" y="1"/>
                    <a:pt x="1802" y="1"/>
                  </a:cubicBezTo>
                  <a:close/>
                </a:path>
              </a:pathLst>
            </a:custGeom>
            <a:solidFill>
              <a:srgbClr val="774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2"/>
            <p:cNvSpPr/>
            <p:nvPr/>
          </p:nvSpPr>
          <p:spPr>
            <a:xfrm>
              <a:off x="7842895" y="3104865"/>
              <a:ext cx="330981" cy="306316"/>
            </a:xfrm>
            <a:custGeom>
              <a:avLst/>
              <a:gdLst/>
              <a:ahLst/>
              <a:cxnLst/>
              <a:rect l="l" t="t" r="r" b="b"/>
              <a:pathLst>
                <a:path w="16479" h="15251" extrusionOk="0">
                  <a:moveTo>
                    <a:pt x="2003" y="0"/>
                  </a:moveTo>
                  <a:cubicBezTo>
                    <a:pt x="1457" y="0"/>
                    <a:pt x="981" y="376"/>
                    <a:pt x="734" y="808"/>
                  </a:cubicBezTo>
                  <a:cubicBezTo>
                    <a:pt x="0" y="2109"/>
                    <a:pt x="1001" y="3610"/>
                    <a:pt x="1802" y="4611"/>
                  </a:cubicBezTo>
                  <a:cubicBezTo>
                    <a:pt x="2702" y="5745"/>
                    <a:pt x="3803" y="6712"/>
                    <a:pt x="4770" y="7813"/>
                  </a:cubicBezTo>
                  <a:cubicBezTo>
                    <a:pt x="5804" y="8947"/>
                    <a:pt x="6605" y="10282"/>
                    <a:pt x="7639" y="11416"/>
                  </a:cubicBezTo>
                  <a:cubicBezTo>
                    <a:pt x="8540" y="12417"/>
                    <a:pt x="9607" y="13250"/>
                    <a:pt x="10808" y="13918"/>
                  </a:cubicBezTo>
                  <a:cubicBezTo>
                    <a:pt x="11563" y="14310"/>
                    <a:pt x="13222" y="15251"/>
                    <a:pt x="14247" y="15251"/>
                  </a:cubicBezTo>
                  <a:cubicBezTo>
                    <a:pt x="14353" y="15251"/>
                    <a:pt x="14453" y="15241"/>
                    <a:pt x="14544" y="15219"/>
                  </a:cubicBezTo>
                  <a:cubicBezTo>
                    <a:pt x="16479" y="14718"/>
                    <a:pt x="15044" y="11516"/>
                    <a:pt x="14444" y="10448"/>
                  </a:cubicBezTo>
                  <a:cubicBezTo>
                    <a:pt x="13710" y="9181"/>
                    <a:pt x="12709" y="8080"/>
                    <a:pt x="11642" y="7079"/>
                  </a:cubicBezTo>
                  <a:cubicBezTo>
                    <a:pt x="10508" y="6079"/>
                    <a:pt x="9307" y="5145"/>
                    <a:pt x="8106" y="4244"/>
                  </a:cubicBezTo>
                  <a:cubicBezTo>
                    <a:pt x="6738" y="3210"/>
                    <a:pt x="5404" y="2176"/>
                    <a:pt x="4036" y="1142"/>
                  </a:cubicBezTo>
                  <a:cubicBezTo>
                    <a:pt x="3703" y="908"/>
                    <a:pt x="3403" y="641"/>
                    <a:pt x="3069" y="408"/>
                  </a:cubicBezTo>
                  <a:cubicBezTo>
                    <a:pt x="2769" y="208"/>
                    <a:pt x="2469" y="41"/>
                    <a:pt x="2135" y="8"/>
                  </a:cubicBezTo>
                  <a:cubicBezTo>
                    <a:pt x="2091" y="3"/>
                    <a:pt x="2047" y="0"/>
                    <a:pt x="2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2"/>
            <p:cNvSpPr/>
            <p:nvPr/>
          </p:nvSpPr>
          <p:spPr>
            <a:xfrm>
              <a:off x="8065317" y="2891743"/>
              <a:ext cx="215090" cy="532132"/>
            </a:xfrm>
            <a:custGeom>
              <a:avLst/>
              <a:gdLst/>
              <a:ahLst/>
              <a:cxnLst/>
              <a:rect l="l" t="t" r="r" b="b"/>
              <a:pathLst>
                <a:path w="10709" h="26494" extrusionOk="0">
                  <a:moveTo>
                    <a:pt x="3734" y="1"/>
                  </a:moveTo>
                  <a:cubicBezTo>
                    <a:pt x="2836" y="1"/>
                    <a:pt x="1965" y="601"/>
                    <a:pt x="1469" y="1345"/>
                  </a:cubicBezTo>
                  <a:cubicBezTo>
                    <a:pt x="901" y="2179"/>
                    <a:pt x="701" y="3147"/>
                    <a:pt x="535" y="4147"/>
                  </a:cubicBezTo>
                  <a:cubicBezTo>
                    <a:pt x="1" y="7983"/>
                    <a:pt x="768" y="12020"/>
                    <a:pt x="2669" y="15389"/>
                  </a:cubicBezTo>
                  <a:cubicBezTo>
                    <a:pt x="3270" y="16456"/>
                    <a:pt x="3970" y="17457"/>
                    <a:pt x="4471" y="18558"/>
                  </a:cubicBezTo>
                  <a:cubicBezTo>
                    <a:pt x="5171" y="19992"/>
                    <a:pt x="5505" y="21593"/>
                    <a:pt x="5605" y="23194"/>
                  </a:cubicBezTo>
                  <a:cubicBezTo>
                    <a:pt x="5638" y="23895"/>
                    <a:pt x="5605" y="24629"/>
                    <a:pt x="5905" y="25262"/>
                  </a:cubicBezTo>
                  <a:cubicBezTo>
                    <a:pt x="6155" y="25762"/>
                    <a:pt x="6937" y="26493"/>
                    <a:pt x="7615" y="26493"/>
                  </a:cubicBezTo>
                  <a:cubicBezTo>
                    <a:pt x="7751" y="26493"/>
                    <a:pt x="7884" y="26464"/>
                    <a:pt x="8007" y="26397"/>
                  </a:cubicBezTo>
                  <a:cubicBezTo>
                    <a:pt x="8674" y="26063"/>
                    <a:pt x="9107" y="23995"/>
                    <a:pt x="9341" y="23328"/>
                  </a:cubicBezTo>
                  <a:cubicBezTo>
                    <a:pt x="10175" y="20959"/>
                    <a:pt x="10708" y="18391"/>
                    <a:pt x="10241" y="15889"/>
                  </a:cubicBezTo>
                  <a:cubicBezTo>
                    <a:pt x="9975" y="14421"/>
                    <a:pt x="9374" y="13020"/>
                    <a:pt x="9041" y="11586"/>
                  </a:cubicBezTo>
                  <a:cubicBezTo>
                    <a:pt x="8574" y="9651"/>
                    <a:pt x="8574" y="7650"/>
                    <a:pt x="8207" y="5682"/>
                  </a:cubicBezTo>
                  <a:cubicBezTo>
                    <a:pt x="7873" y="3747"/>
                    <a:pt x="7073" y="1746"/>
                    <a:pt x="5438" y="611"/>
                  </a:cubicBezTo>
                  <a:cubicBezTo>
                    <a:pt x="5004" y="278"/>
                    <a:pt x="4504" y="44"/>
                    <a:pt x="3937" y="11"/>
                  </a:cubicBezTo>
                  <a:cubicBezTo>
                    <a:pt x="3869" y="4"/>
                    <a:pt x="3801" y="1"/>
                    <a:pt x="3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2"/>
            <p:cNvSpPr/>
            <p:nvPr/>
          </p:nvSpPr>
          <p:spPr>
            <a:xfrm>
              <a:off x="8252910" y="3113542"/>
              <a:ext cx="173554" cy="394068"/>
            </a:xfrm>
            <a:custGeom>
              <a:avLst/>
              <a:gdLst/>
              <a:ahLst/>
              <a:cxnLst/>
              <a:rect l="l" t="t" r="r" b="b"/>
              <a:pathLst>
                <a:path w="8641" h="19620" extrusionOk="0">
                  <a:moveTo>
                    <a:pt x="7034" y="1"/>
                  </a:moveTo>
                  <a:cubicBezTo>
                    <a:pt x="6553" y="1"/>
                    <a:pt x="6104" y="308"/>
                    <a:pt x="5738" y="643"/>
                  </a:cubicBezTo>
                  <a:cubicBezTo>
                    <a:pt x="3770" y="2344"/>
                    <a:pt x="3070" y="5013"/>
                    <a:pt x="2469" y="7515"/>
                  </a:cubicBezTo>
                  <a:cubicBezTo>
                    <a:pt x="1969" y="9683"/>
                    <a:pt x="1435" y="11818"/>
                    <a:pt x="935" y="13953"/>
                  </a:cubicBezTo>
                  <a:cubicBezTo>
                    <a:pt x="568" y="15554"/>
                    <a:pt x="1" y="17655"/>
                    <a:pt x="868" y="19156"/>
                  </a:cubicBezTo>
                  <a:cubicBezTo>
                    <a:pt x="935" y="19323"/>
                    <a:pt x="1068" y="19457"/>
                    <a:pt x="1202" y="19557"/>
                  </a:cubicBezTo>
                  <a:cubicBezTo>
                    <a:pt x="1288" y="19600"/>
                    <a:pt x="1375" y="19619"/>
                    <a:pt x="1461" y="19619"/>
                  </a:cubicBezTo>
                  <a:cubicBezTo>
                    <a:pt x="1836" y="19619"/>
                    <a:pt x="2191" y="19249"/>
                    <a:pt x="2436" y="18923"/>
                  </a:cubicBezTo>
                  <a:cubicBezTo>
                    <a:pt x="5138" y="15053"/>
                    <a:pt x="7673" y="9883"/>
                    <a:pt x="8407" y="4980"/>
                  </a:cubicBezTo>
                  <a:cubicBezTo>
                    <a:pt x="8507" y="4179"/>
                    <a:pt x="8574" y="3378"/>
                    <a:pt x="8607" y="2611"/>
                  </a:cubicBezTo>
                  <a:cubicBezTo>
                    <a:pt x="8640" y="1510"/>
                    <a:pt x="8273" y="109"/>
                    <a:pt x="7173" y="9"/>
                  </a:cubicBezTo>
                  <a:cubicBezTo>
                    <a:pt x="7126" y="4"/>
                    <a:pt x="7080"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2"/>
            <p:cNvSpPr/>
            <p:nvPr/>
          </p:nvSpPr>
          <p:spPr>
            <a:xfrm>
              <a:off x="8244214" y="3261789"/>
              <a:ext cx="117939" cy="373702"/>
            </a:xfrm>
            <a:custGeom>
              <a:avLst/>
              <a:gdLst/>
              <a:ahLst/>
              <a:cxnLst/>
              <a:rect l="l" t="t" r="r" b="b"/>
              <a:pathLst>
                <a:path w="5872" h="18606" extrusionOk="0">
                  <a:moveTo>
                    <a:pt x="5738" y="0"/>
                  </a:moveTo>
                  <a:cubicBezTo>
                    <a:pt x="5471" y="234"/>
                    <a:pt x="5437" y="601"/>
                    <a:pt x="5371" y="934"/>
                  </a:cubicBezTo>
                  <a:cubicBezTo>
                    <a:pt x="5271" y="1301"/>
                    <a:pt x="5171" y="1701"/>
                    <a:pt x="5070" y="2068"/>
                  </a:cubicBezTo>
                  <a:cubicBezTo>
                    <a:pt x="4837" y="2869"/>
                    <a:pt x="4603" y="3703"/>
                    <a:pt x="4337" y="4503"/>
                  </a:cubicBezTo>
                  <a:cubicBezTo>
                    <a:pt x="3770" y="6138"/>
                    <a:pt x="3102" y="7739"/>
                    <a:pt x="2435" y="9340"/>
                  </a:cubicBezTo>
                  <a:cubicBezTo>
                    <a:pt x="1201" y="12209"/>
                    <a:pt x="0" y="15211"/>
                    <a:pt x="200" y="18380"/>
                  </a:cubicBezTo>
                  <a:cubicBezTo>
                    <a:pt x="200" y="18530"/>
                    <a:pt x="309" y="18605"/>
                    <a:pt x="417" y="18605"/>
                  </a:cubicBezTo>
                  <a:cubicBezTo>
                    <a:pt x="526" y="18605"/>
                    <a:pt x="634" y="18530"/>
                    <a:pt x="634" y="18380"/>
                  </a:cubicBezTo>
                  <a:cubicBezTo>
                    <a:pt x="400" y="15044"/>
                    <a:pt x="1768" y="11942"/>
                    <a:pt x="3036" y="8940"/>
                  </a:cubicBezTo>
                  <a:cubicBezTo>
                    <a:pt x="3669" y="7472"/>
                    <a:pt x="4270" y="5971"/>
                    <a:pt x="4770" y="4437"/>
                  </a:cubicBezTo>
                  <a:cubicBezTo>
                    <a:pt x="5037" y="3603"/>
                    <a:pt x="5271" y="2802"/>
                    <a:pt x="5504" y="1968"/>
                  </a:cubicBezTo>
                  <a:cubicBezTo>
                    <a:pt x="5571" y="1601"/>
                    <a:pt x="5671" y="1201"/>
                    <a:pt x="5738" y="834"/>
                  </a:cubicBezTo>
                  <a:cubicBezTo>
                    <a:pt x="5804" y="534"/>
                    <a:pt x="5871" y="267"/>
                    <a:pt x="5771"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2"/>
            <p:cNvSpPr/>
            <p:nvPr/>
          </p:nvSpPr>
          <p:spPr>
            <a:xfrm>
              <a:off x="8022596" y="3119969"/>
              <a:ext cx="206213" cy="499775"/>
            </a:xfrm>
            <a:custGeom>
              <a:avLst/>
              <a:gdLst/>
              <a:ahLst/>
              <a:cxnLst/>
              <a:rect l="l" t="t" r="r" b="b"/>
              <a:pathLst>
                <a:path w="10267" h="24883" extrusionOk="0">
                  <a:moveTo>
                    <a:pt x="7942" y="0"/>
                  </a:moveTo>
                  <a:cubicBezTo>
                    <a:pt x="7817" y="0"/>
                    <a:pt x="7696" y="129"/>
                    <a:pt x="7765" y="290"/>
                  </a:cubicBezTo>
                  <a:cubicBezTo>
                    <a:pt x="9667" y="3926"/>
                    <a:pt x="9767" y="8029"/>
                    <a:pt x="9533" y="11998"/>
                  </a:cubicBezTo>
                  <a:cubicBezTo>
                    <a:pt x="9400" y="14100"/>
                    <a:pt x="9233" y="16168"/>
                    <a:pt x="9166" y="18269"/>
                  </a:cubicBezTo>
                  <a:cubicBezTo>
                    <a:pt x="9166" y="18870"/>
                    <a:pt x="9166" y="19470"/>
                    <a:pt x="9166" y="20104"/>
                  </a:cubicBezTo>
                  <a:cubicBezTo>
                    <a:pt x="9066" y="19870"/>
                    <a:pt x="8999" y="19637"/>
                    <a:pt x="8899" y="19403"/>
                  </a:cubicBezTo>
                  <a:cubicBezTo>
                    <a:pt x="8266" y="17902"/>
                    <a:pt x="7532" y="16468"/>
                    <a:pt x="6664" y="15100"/>
                  </a:cubicBezTo>
                  <a:cubicBezTo>
                    <a:pt x="4896" y="12198"/>
                    <a:pt x="2695" y="9630"/>
                    <a:pt x="360" y="7195"/>
                  </a:cubicBezTo>
                  <a:cubicBezTo>
                    <a:pt x="328" y="7154"/>
                    <a:pt x="287" y="7137"/>
                    <a:pt x="247" y="7137"/>
                  </a:cubicBezTo>
                  <a:cubicBezTo>
                    <a:pt x="123" y="7137"/>
                    <a:pt x="0" y="7302"/>
                    <a:pt x="126" y="7428"/>
                  </a:cubicBezTo>
                  <a:cubicBezTo>
                    <a:pt x="2328" y="9897"/>
                    <a:pt x="4429" y="12465"/>
                    <a:pt x="6164" y="15300"/>
                  </a:cubicBezTo>
                  <a:cubicBezTo>
                    <a:pt x="6998" y="16668"/>
                    <a:pt x="7765" y="18136"/>
                    <a:pt x="8399" y="19637"/>
                  </a:cubicBezTo>
                  <a:cubicBezTo>
                    <a:pt x="8733" y="20471"/>
                    <a:pt x="8999" y="21305"/>
                    <a:pt x="9233" y="22139"/>
                  </a:cubicBezTo>
                  <a:cubicBezTo>
                    <a:pt x="9266" y="23006"/>
                    <a:pt x="9300" y="23840"/>
                    <a:pt x="9366" y="24707"/>
                  </a:cubicBezTo>
                  <a:cubicBezTo>
                    <a:pt x="9383" y="24824"/>
                    <a:pt x="9491" y="24882"/>
                    <a:pt x="9592" y="24882"/>
                  </a:cubicBezTo>
                  <a:cubicBezTo>
                    <a:pt x="9692" y="24882"/>
                    <a:pt x="9783" y="24824"/>
                    <a:pt x="9767" y="24707"/>
                  </a:cubicBezTo>
                  <a:cubicBezTo>
                    <a:pt x="9767" y="24474"/>
                    <a:pt x="9733" y="24240"/>
                    <a:pt x="9733" y="24040"/>
                  </a:cubicBezTo>
                  <a:lnTo>
                    <a:pt x="9733" y="24040"/>
                  </a:lnTo>
                  <a:cubicBezTo>
                    <a:pt x="9767" y="24107"/>
                    <a:pt x="9767" y="24207"/>
                    <a:pt x="9800" y="24307"/>
                  </a:cubicBezTo>
                  <a:cubicBezTo>
                    <a:pt x="9830" y="24412"/>
                    <a:pt x="9928" y="24463"/>
                    <a:pt x="10026" y="24463"/>
                  </a:cubicBezTo>
                  <a:cubicBezTo>
                    <a:pt x="10146" y="24463"/>
                    <a:pt x="10267" y="24387"/>
                    <a:pt x="10267" y="24240"/>
                  </a:cubicBezTo>
                  <a:cubicBezTo>
                    <a:pt x="10167" y="23239"/>
                    <a:pt x="9900" y="22239"/>
                    <a:pt x="9600" y="21271"/>
                  </a:cubicBezTo>
                  <a:lnTo>
                    <a:pt x="9600" y="21305"/>
                  </a:lnTo>
                  <a:cubicBezTo>
                    <a:pt x="9533" y="19036"/>
                    <a:pt x="9600" y="16802"/>
                    <a:pt x="9767" y="14533"/>
                  </a:cubicBezTo>
                  <a:cubicBezTo>
                    <a:pt x="10000" y="11331"/>
                    <a:pt x="10267" y="8095"/>
                    <a:pt x="9733" y="4893"/>
                  </a:cubicBezTo>
                  <a:cubicBezTo>
                    <a:pt x="9433" y="3225"/>
                    <a:pt x="8933" y="1591"/>
                    <a:pt x="8099" y="90"/>
                  </a:cubicBezTo>
                  <a:cubicBezTo>
                    <a:pt x="8057" y="27"/>
                    <a:pt x="7999" y="0"/>
                    <a:pt x="7942" y="0"/>
                  </a:cubicBezTo>
                  <a:close/>
                </a:path>
              </a:pathLst>
            </a:custGeom>
            <a:solidFill>
              <a:srgbClr val="222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2"/>
            <p:cNvSpPr/>
            <p:nvPr/>
          </p:nvSpPr>
          <p:spPr>
            <a:xfrm>
              <a:off x="8104181" y="3533801"/>
              <a:ext cx="217099" cy="203963"/>
            </a:xfrm>
            <a:custGeom>
              <a:avLst/>
              <a:gdLst/>
              <a:ahLst/>
              <a:cxnLst/>
              <a:rect l="l" t="t" r="r" b="b"/>
              <a:pathLst>
                <a:path w="10809" h="10155" extrusionOk="0">
                  <a:moveTo>
                    <a:pt x="34" y="0"/>
                  </a:moveTo>
                  <a:lnTo>
                    <a:pt x="1" y="634"/>
                  </a:lnTo>
                  <a:cubicBezTo>
                    <a:pt x="201" y="1101"/>
                    <a:pt x="501" y="2669"/>
                    <a:pt x="668" y="3136"/>
                  </a:cubicBezTo>
                  <a:cubicBezTo>
                    <a:pt x="1268" y="5137"/>
                    <a:pt x="1402" y="7205"/>
                    <a:pt x="1301" y="9274"/>
                  </a:cubicBezTo>
                  <a:cubicBezTo>
                    <a:pt x="1301" y="9574"/>
                    <a:pt x="1268" y="9841"/>
                    <a:pt x="1235" y="10141"/>
                  </a:cubicBezTo>
                  <a:cubicBezTo>
                    <a:pt x="1792" y="10151"/>
                    <a:pt x="2686" y="10155"/>
                    <a:pt x="3702" y="10155"/>
                  </a:cubicBezTo>
                  <a:cubicBezTo>
                    <a:pt x="6155" y="10155"/>
                    <a:pt x="9316" y="10131"/>
                    <a:pt x="10141" y="10108"/>
                  </a:cubicBezTo>
                  <a:cubicBezTo>
                    <a:pt x="9607" y="6805"/>
                    <a:pt x="10108" y="3336"/>
                    <a:pt x="1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2"/>
            <p:cNvSpPr/>
            <p:nvPr/>
          </p:nvSpPr>
          <p:spPr>
            <a:xfrm>
              <a:off x="6793896" y="3731437"/>
              <a:ext cx="1627206" cy="777189"/>
            </a:xfrm>
            <a:custGeom>
              <a:avLst/>
              <a:gdLst/>
              <a:ahLst/>
              <a:cxnLst/>
              <a:rect l="l" t="t" r="r" b="b"/>
              <a:pathLst>
                <a:path w="81016" h="38695" extrusionOk="0">
                  <a:moveTo>
                    <a:pt x="18604" y="1"/>
                  </a:moveTo>
                  <a:cubicBezTo>
                    <a:pt x="15736" y="1"/>
                    <a:pt x="12833" y="34"/>
                    <a:pt x="9931" y="34"/>
                  </a:cubicBezTo>
                  <a:cubicBezTo>
                    <a:pt x="9198" y="34"/>
                    <a:pt x="8472" y="26"/>
                    <a:pt x="7747" y="26"/>
                  </a:cubicBezTo>
                  <a:cubicBezTo>
                    <a:pt x="7021" y="26"/>
                    <a:pt x="6295" y="34"/>
                    <a:pt x="5562" y="67"/>
                  </a:cubicBezTo>
                  <a:cubicBezTo>
                    <a:pt x="4628" y="134"/>
                    <a:pt x="3694" y="201"/>
                    <a:pt x="2726" y="301"/>
                  </a:cubicBezTo>
                  <a:cubicBezTo>
                    <a:pt x="2126" y="301"/>
                    <a:pt x="1525" y="301"/>
                    <a:pt x="892" y="268"/>
                  </a:cubicBezTo>
                  <a:cubicBezTo>
                    <a:pt x="882" y="267"/>
                    <a:pt x="872" y="267"/>
                    <a:pt x="862" y="267"/>
                  </a:cubicBezTo>
                  <a:cubicBezTo>
                    <a:pt x="1" y="267"/>
                    <a:pt x="1" y="1702"/>
                    <a:pt x="862" y="1702"/>
                  </a:cubicBezTo>
                  <a:cubicBezTo>
                    <a:pt x="872" y="1702"/>
                    <a:pt x="882" y="1702"/>
                    <a:pt x="892" y="1702"/>
                  </a:cubicBezTo>
                  <a:cubicBezTo>
                    <a:pt x="1525" y="1702"/>
                    <a:pt x="2126" y="1702"/>
                    <a:pt x="2760" y="1669"/>
                  </a:cubicBezTo>
                  <a:cubicBezTo>
                    <a:pt x="3560" y="1769"/>
                    <a:pt x="4361" y="1835"/>
                    <a:pt x="5161" y="1902"/>
                  </a:cubicBezTo>
                  <a:cubicBezTo>
                    <a:pt x="5795" y="1935"/>
                    <a:pt x="6429" y="1944"/>
                    <a:pt x="7067" y="1944"/>
                  </a:cubicBezTo>
                  <a:cubicBezTo>
                    <a:pt x="7705" y="1944"/>
                    <a:pt x="8347" y="1935"/>
                    <a:pt x="8997" y="1935"/>
                  </a:cubicBezTo>
                  <a:lnTo>
                    <a:pt x="12934" y="1935"/>
                  </a:lnTo>
                  <a:cubicBezTo>
                    <a:pt x="12900" y="2102"/>
                    <a:pt x="12867" y="2302"/>
                    <a:pt x="12800" y="2436"/>
                  </a:cubicBezTo>
                  <a:cubicBezTo>
                    <a:pt x="12633" y="3170"/>
                    <a:pt x="12467" y="3937"/>
                    <a:pt x="12300" y="4671"/>
                  </a:cubicBezTo>
                  <a:cubicBezTo>
                    <a:pt x="11699" y="7506"/>
                    <a:pt x="11099" y="10341"/>
                    <a:pt x="10498" y="13177"/>
                  </a:cubicBezTo>
                  <a:cubicBezTo>
                    <a:pt x="9298" y="18914"/>
                    <a:pt x="8163" y="24685"/>
                    <a:pt x="6996" y="30422"/>
                  </a:cubicBezTo>
                  <a:cubicBezTo>
                    <a:pt x="6662" y="32057"/>
                    <a:pt x="6329" y="33658"/>
                    <a:pt x="6029" y="35293"/>
                  </a:cubicBezTo>
                  <a:cubicBezTo>
                    <a:pt x="5862" y="36093"/>
                    <a:pt x="5695" y="36927"/>
                    <a:pt x="5528" y="37728"/>
                  </a:cubicBezTo>
                  <a:cubicBezTo>
                    <a:pt x="5462" y="38061"/>
                    <a:pt x="5395" y="38361"/>
                    <a:pt x="5295" y="38695"/>
                  </a:cubicBezTo>
                  <a:lnTo>
                    <a:pt x="7530" y="38695"/>
                  </a:lnTo>
                  <a:cubicBezTo>
                    <a:pt x="7663" y="38095"/>
                    <a:pt x="7763" y="37461"/>
                    <a:pt x="7863" y="36894"/>
                  </a:cubicBezTo>
                  <a:cubicBezTo>
                    <a:pt x="8130" y="35593"/>
                    <a:pt x="8397" y="34292"/>
                    <a:pt x="8630" y="33024"/>
                  </a:cubicBezTo>
                  <a:cubicBezTo>
                    <a:pt x="9164" y="30456"/>
                    <a:pt x="9698" y="27887"/>
                    <a:pt x="10198" y="25319"/>
                  </a:cubicBezTo>
                  <a:cubicBezTo>
                    <a:pt x="11232" y="20215"/>
                    <a:pt x="12266" y="15145"/>
                    <a:pt x="13234" y="10075"/>
                  </a:cubicBezTo>
                  <a:cubicBezTo>
                    <a:pt x="13501" y="8640"/>
                    <a:pt x="13767" y="7206"/>
                    <a:pt x="14068" y="5805"/>
                  </a:cubicBezTo>
                  <a:cubicBezTo>
                    <a:pt x="14201" y="5038"/>
                    <a:pt x="14335" y="4304"/>
                    <a:pt x="14468" y="3537"/>
                  </a:cubicBezTo>
                  <a:cubicBezTo>
                    <a:pt x="14535" y="3203"/>
                    <a:pt x="14568" y="2869"/>
                    <a:pt x="14635" y="2536"/>
                  </a:cubicBezTo>
                  <a:cubicBezTo>
                    <a:pt x="14668" y="2369"/>
                    <a:pt x="14701" y="2236"/>
                    <a:pt x="14701" y="2102"/>
                  </a:cubicBezTo>
                  <a:cubicBezTo>
                    <a:pt x="14768" y="2069"/>
                    <a:pt x="14802" y="2002"/>
                    <a:pt x="14868" y="1969"/>
                  </a:cubicBezTo>
                  <a:lnTo>
                    <a:pt x="32081" y="1969"/>
                  </a:lnTo>
                  <a:cubicBezTo>
                    <a:pt x="42288" y="1935"/>
                    <a:pt x="52495" y="1935"/>
                    <a:pt x="62702" y="1902"/>
                  </a:cubicBezTo>
                  <a:lnTo>
                    <a:pt x="68907" y="1902"/>
                  </a:lnTo>
                  <a:cubicBezTo>
                    <a:pt x="69107" y="3270"/>
                    <a:pt x="69541" y="4637"/>
                    <a:pt x="69874" y="5972"/>
                  </a:cubicBezTo>
                  <a:cubicBezTo>
                    <a:pt x="70241" y="7439"/>
                    <a:pt x="70641" y="8907"/>
                    <a:pt x="71042" y="10341"/>
                  </a:cubicBezTo>
                  <a:cubicBezTo>
                    <a:pt x="71842" y="13277"/>
                    <a:pt x="72643" y="16212"/>
                    <a:pt x="73477" y="19114"/>
                  </a:cubicBezTo>
                  <a:cubicBezTo>
                    <a:pt x="75111" y="25052"/>
                    <a:pt x="76779" y="30956"/>
                    <a:pt x="78414" y="36860"/>
                  </a:cubicBezTo>
                  <a:cubicBezTo>
                    <a:pt x="78580" y="37461"/>
                    <a:pt x="78781" y="38095"/>
                    <a:pt x="78947" y="38695"/>
                  </a:cubicBezTo>
                  <a:lnTo>
                    <a:pt x="81015" y="38695"/>
                  </a:lnTo>
                  <a:cubicBezTo>
                    <a:pt x="80949" y="38462"/>
                    <a:pt x="80882" y="38261"/>
                    <a:pt x="80815" y="38028"/>
                  </a:cubicBezTo>
                  <a:lnTo>
                    <a:pt x="80282" y="36127"/>
                  </a:lnTo>
                  <a:lnTo>
                    <a:pt x="79181" y="32257"/>
                  </a:lnTo>
                  <a:cubicBezTo>
                    <a:pt x="78480" y="29722"/>
                    <a:pt x="77746" y="27220"/>
                    <a:pt x="77046" y="24685"/>
                  </a:cubicBezTo>
                  <a:cubicBezTo>
                    <a:pt x="75612" y="19615"/>
                    <a:pt x="74177" y="14544"/>
                    <a:pt x="72710" y="9474"/>
                  </a:cubicBezTo>
                  <a:cubicBezTo>
                    <a:pt x="72309" y="8073"/>
                    <a:pt x="71909" y="6705"/>
                    <a:pt x="71475" y="5304"/>
                  </a:cubicBezTo>
                  <a:cubicBezTo>
                    <a:pt x="71108" y="4170"/>
                    <a:pt x="70808" y="3003"/>
                    <a:pt x="70375" y="1902"/>
                  </a:cubicBezTo>
                  <a:cubicBezTo>
                    <a:pt x="73610" y="1902"/>
                    <a:pt x="76879" y="1902"/>
                    <a:pt x="80115" y="1869"/>
                  </a:cubicBezTo>
                  <a:cubicBezTo>
                    <a:pt x="80649" y="1869"/>
                    <a:pt x="80949" y="1435"/>
                    <a:pt x="80915" y="1001"/>
                  </a:cubicBezTo>
                  <a:cubicBezTo>
                    <a:pt x="80949" y="568"/>
                    <a:pt x="80649" y="134"/>
                    <a:pt x="80115" y="134"/>
                  </a:cubicBezTo>
                  <a:cubicBezTo>
                    <a:pt x="73266" y="45"/>
                    <a:pt x="66401" y="45"/>
                    <a:pt x="59542" y="45"/>
                  </a:cubicBezTo>
                  <a:cubicBezTo>
                    <a:pt x="56113" y="45"/>
                    <a:pt x="52684" y="45"/>
                    <a:pt x="49259" y="34"/>
                  </a:cubicBezTo>
                  <a:cubicBezTo>
                    <a:pt x="39052" y="34"/>
                    <a:pt x="28845" y="34"/>
                    <a:pt x="18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2"/>
            <p:cNvSpPr/>
            <p:nvPr/>
          </p:nvSpPr>
          <p:spPr>
            <a:xfrm>
              <a:off x="5729773" y="1596221"/>
              <a:ext cx="426123" cy="434157"/>
            </a:xfrm>
            <a:custGeom>
              <a:avLst/>
              <a:gdLst/>
              <a:ahLst/>
              <a:cxnLst/>
              <a:rect l="l" t="t" r="r" b="b"/>
              <a:pathLst>
                <a:path w="21216" h="21616" extrusionOk="0">
                  <a:moveTo>
                    <a:pt x="10620" y="3500"/>
                  </a:moveTo>
                  <a:cubicBezTo>
                    <a:pt x="14228" y="3500"/>
                    <a:pt x="17338" y="6316"/>
                    <a:pt x="17713" y="10074"/>
                  </a:cubicBezTo>
                  <a:cubicBezTo>
                    <a:pt x="18114" y="14077"/>
                    <a:pt x="15245" y="17646"/>
                    <a:pt x="11342" y="18046"/>
                  </a:cubicBezTo>
                  <a:cubicBezTo>
                    <a:pt x="11099" y="18071"/>
                    <a:pt x="10857" y="18083"/>
                    <a:pt x="10617" y="18083"/>
                  </a:cubicBezTo>
                  <a:cubicBezTo>
                    <a:pt x="6984" y="18083"/>
                    <a:pt x="3879" y="15297"/>
                    <a:pt x="3503" y="11542"/>
                  </a:cubicBezTo>
                  <a:cubicBezTo>
                    <a:pt x="3103" y="7539"/>
                    <a:pt x="5972" y="3936"/>
                    <a:pt x="9908" y="3536"/>
                  </a:cubicBezTo>
                  <a:cubicBezTo>
                    <a:pt x="10147" y="3512"/>
                    <a:pt x="10385" y="3500"/>
                    <a:pt x="10620" y="3500"/>
                  </a:cubicBezTo>
                  <a:close/>
                  <a:moveTo>
                    <a:pt x="11342" y="0"/>
                  </a:moveTo>
                  <a:cubicBezTo>
                    <a:pt x="11376" y="67"/>
                    <a:pt x="11409" y="134"/>
                    <a:pt x="11409" y="200"/>
                  </a:cubicBezTo>
                  <a:cubicBezTo>
                    <a:pt x="11509" y="1201"/>
                    <a:pt x="10809" y="2068"/>
                    <a:pt x="9841" y="2168"/>
                  </a:cubicBezTo>
                  <a:cubicBezTo>
                    <a:pt x="9779" y="2175"/>
                    <a:pt x="9718" y="2178"/>
                    <a:pt x="9657" y="2178"/>
                  </a:cubicBezTo>
                  <a:cubicBezTo>
                    <a:pt x="8766" y="2178"/>
                    <a:pt x="8000" y="1504"/>
                    <a:pt x="7906" y="567"/>
                  </a:cubicBezTo>
                  <a:cubicBezTo>
                    <a:pt x="7906" y="501"/>
                    <a:pt x="7906" y="400"/>
                    <a:pt x="7906" y="334"/>
                  </a:cubicBezTo>
                  <a:cubicBezTo>
                    <a:pt x="7239" y="501"/>
                    <a:pt x="6572" y="767"/>
                    <a:pt x="5938" y="1068"/>
                  </a:cubicBezTo>
                  <a:cubicBezTo>
                    <a:pt x="6005" y="1134"/>
                    <a:pt x="6072" y="1168"/>
                    <a:pt x="6105" y="1268"/>
                  </a:cubicBezTo>
                  <a:cubicBezTo>
                    <a:pt x="6672" y="2068"/>
                    <a:pt x="6505" y="3169"/>
                    <a:pt x="5705" y="3736"/>
                  </a:cubicBezTo>
                  <a:cubicBezTo>
                    <a:pt x="5402" y="3973"/>
                    <a:pt x="5048" y="4085"/>
                    <a:pt x="4695" y="4085"/>
                  </a:cubicBezTo>
                  <a:cubicBezTo>
                    <a:pt x="4152" y="4085"/>
                    <a:pt x="3613" y="3821"/>
                    <a:pt x="3270" y="3336"/>
                  </a:cubicBezTo>
                  <a:cubicBezTo>
                    <a:pt x="3203" y="3269"/>
                    <a:pt x="3170" y="3202"/>
                    <a:pt x="3136" y="3102"/>
                  </a:cubicBezTo>
                  <a:cubicBezTo>
                    <a:pt x="2636" y="3603"/>
                    <a:pt x="2202" y="4170"/>
                    <a:pt x="1802" y="4770"/>
                  </a:cubicBezTo>
                  <a:cubicBezTo>
                    <a:pt x="1869" y="4804"/>
                    <a:pt x="1969" y="4804"/>
                    <a:pt x="2036" y="4870"/>
                  </a:cubicBezTo>
                  <a:cubicBezTo>
                    <a:pt x="2936" y="5271"/>
                    <a:pt x="3337" y="6305"/>
                    <a:pt x="2936" y="7205"/>
                  </a:cubicBezTo>
                  <a:cubicBezTo>
                    <a:pt x="2641" y="7869"/>
                    <a:pt x="2002" y="8261"/>
                    <a:pt x="1325" y="8261"/>
                  </a:cubicBezTo>
                  <a:cubicBezTo>
                    <a:pt x="1084" y="8261"/>
                    <a:pt x="838" y="8211"/>
                    <a:pt x="601" y="8106"/>
                  </a:cubicBezTo>
                  <a:cubicBezTo>
                    <a:pt x="535" y="8073"/>
                    <a:pt x="434" y="8039"/>
                    <a:pt x="368" y="7973"/>
                  </a:cubicBezTo>
                  <a:cubicBezTo>
                    <a:pt x="168" y="8673"/>
                    <a:pt x="68" y="9374"/>
                    <a:pt x="1" y="10107"/>
                  </a:cubicBezTo>
                  <a:cubicBezTo>
                    <a:pt x="101" y="10074"/>
                    <a:pt x="201" y="10041"/>
                    <a:pt x="301" y="10041"/>
                  </a:cubicBezTo>
                  <a:cubicBezTo>
                    <a:pt x="358" y="10035"/>
                    <a:pt x="415" y="10032"/>
                    <a:pt x="472" y="10032"/>
                  </a:cubicBezTo>
                  <a:cubicBezTo>
                    <a:pt x="1339" y="10032"/>
                    <a:pt x="2108" y="10734"/>
                    <a:pt x="2202" y="11642"/>
                  </a:cubicBezTo>
                  <a:cubicBezTo>
                    <a:pt x="2302" y="12643"/>
                    <a:pt x="1602" y="13510"/>
                    <a:pt x="635" y="13610"/>
                  </a:cubicBezTo>
                  <a:lnTo>
                    <a:pt x="334" y="13610"/>
                  </a:lnTo>
                  <a:cubicBezTo>
                    <a:pt x="535" y="14310"/>
                    <a:pt x="801" y="14978"/>
                    <a:pt x="1102" y="15611"/>
                  </a:cubicBezTo>
                  <a:cubicBezTo>
                    <a:pt x="1168" y="15545"/>
                    <a:pt x="1235" y="15511"/>
                    <a:pt x="1302" y="15445"/>
                  </a:cubicBezTo>
                  <a:cubicBezTo>
                    <a:pt x="1618" y="15208"/>
                    <a:pt x="1975" y="15095"/>
                    <a:pt x="2327" y="15095"/>
                  </a:cubicBezTo>
                  <a:cubicBezTo>
                    <a:pt x="2867" y="15095"/>
                    <a:pt x="3393" y="15360"/>
                    <a:pt x="3737" y="15845"/>
                  </a:cubicBezTo>
                  <a:cubicBezTo>
                    <a:pt x="4304" y="16645"/>
                    <a:pt x="4137" y="17746"/>
                    <a:pt x="3370" y="18347"/>
                  </a:cubicBezTo>
                  <a:cubicBezTo>
                    <a:pt x="3270" y="18413"/>
                    <a:pt x="3203" y="18447"/>
                    <a:pt x="3103" y="18480"/>
                  </a:cubicBezTo>
                  <a:cubicBezTo>
                    <a:pt x="3603" y="18980"/>
                    <a:pt x="4170" y="19447"/>
                    <a:pt x="4738" y="19848"/>
                  </a:cubicBezTo>
                  <a:cubicBezTo>
                    <a:pt x="4771" y="19748"/>
                    <a:pt x="4804" y="19681"/>
                    <a:pt x="4838" y="19581"/>
                  </a:cubicBezTo>
                  <a:cubicBezTo>
                    <a:pt x="5133" y="18917"/>
                    <a:pt x="5772" y="18525"/>
                    <a:pt x="6435" y="18525"/>
                  </a:cubicBezTo>
                  <a:cubicBezTo>
                    <a:pt x="6672" y="18525"/>
                    <a:pt x="6911" y="18575"/>
                    <a:pt x="7139" y="18680"/>
                  </a:cubicBezTo>
                  <a:cubicBezTo>
                    <a:pt x="8040" y="19114"/>
                    <a:pt x="8440" y="20148"/>
                    <a:pt x="8040" y="21049"/>
                  </a:cubicBezTo>
                  <a:cubicBezTo>
                    <a:pt x="8007" y="21149"/>
                    <a:pt x="7940" y="21215"/>
                    <a:pt x="7906" y="21282"/>
                  </a:cubicBezTo>
                  <a:cubicBezTo>
                    <a:pt x="8574" y="21482"/>
                    <a:pt x="9274" y="21582"/>
                    <a:pt x="9975" y="21616"/>
                  </a:cubicBezTo>
                  <a:cubicBezTo>
                    <a:pt x="9941" y="21549"/>
                    <a:pt x="9941" y="21482"/>
                    <a:pt x="9908" y="21382"/>
                  </a:cubicBezTo>
                  <a:cubicBezTo>
                    <a:pt x="9841" y="20415"/>
                    <a:pt x="10542" y="19514"/>
                    <a:pt x="11476" y="19414"/>
                  </a:cubicBezTo>
                  <a:cubicBezTo>
                    <a:pt x="11535" y="19408"/>
                    <a:pt x="11594" y="19405"/>
                    <a:pt x="11652" y="19405"/>
                  </a:cubicBezTo>
                  <a:cubicBezTo>
                    <a:pt x="12547" y="19405"/>
                    <a:pt x="13316" y="20107"/>
                    <a:pt x="13410" y="21015"/>
                  </a:cubicBezTo>
                  <a:cubicBezTo>
                    <a:pt x="13410" y="21115"/>
                    <a:pt x="13410" y="21182"/>
                    <a:pt x="13410" y="21282"/>
                  </a:cubicBezTo>
                  <a:cubicBezTo>
                    <a:pt x="14078" y="21082"/>
                    <a:pt x="14745" y="20815"/>
                    <a:pt x="15345" y="20515"/>
                  </a:cubicBezTo>
                  <a:cubicBezTo>
                    <a:pt x="15312" y="20448"/>
                    <a:pt x="15245" y="20415"/>
                    <a:pt x="15212" y="20348"/>
                  </a:cubicBezTo>
                  <a:cubicBezTo>
                    <a:pt x="14645" y="19548"/>
                    <a:pt x="14811" y="18447"/>
                    <a:pt x="15612" y="17846"/>
                  </a:cubicBezTo>
                  <a:cubicBezTo>
                    <a:pt x="15917" y="17621"/>
                    <a:pt x="16274" y="17512"/>
                    <a:pt x="16629" y="17512"/>
                  </a:cubicBezTo>
                  <a:cubicBezTo>
                    <a:pt x="17169" y="17512"/>
                    <a:pt x="17705" y="17764"/>
                    <a:pt x="18047" y="18247"/>
                  </a:cubicBezTo>
                  <a:cubicBezTo>
                    <a:pt x="18080" y="18313"/>
                    <a:pt x="18114" y="18380"/>
                    <a:pt x="18147" y="18447"/>
                  </a:cubicBezTo>
                  <a:cubicBezTo>
                    <a:pt x="18647" y="17946"/>
                    <a:pt x="19081" y="17413"/>
                    <a:pt x="19448" y="16812"/>
                  </a:cubicBezTo>
                  <a:cubicBezTo>
                    <a:pt x="19415" y="16779"/>
                    <a:pt x="19348" y="16779"/>
                    <a:pt x="19281" y="16746"/>
                  </a:cubicBezTo>
                  <a:cubicBezTo>
                    <a:pt x="18381" y="16345"/>
                    <a:pt x="18014" y="15278"/>
                    <a:pt x="18414" y="14377"/>
                  </a:cubicBezTo>
                  <a:cubicBezTo>
                    <a:pt x="18684" y="13713"/>
                    <a:pt x="19335" y="13321"/>
                    <a:pt x="20006" y="13321"/>
                  </a:cubicBezTo>
                  <a:cubicBezTo>
                    <a:pt x="20246" y="13321"/>
                    <a:pt x="20488" y="13371"/>
                    <a:pt x="20716" y="13477"/>
                  </a:cubicBezTo>
                  <a:cubicBezTo>
                    <a:pt x="20782" y="13510"/>
                    <a:pt x="20816" y="13543"/>
                    <a:pt x="20882" y="13577"/>
                  </a:cubicBezTo>
                  <a:cubicBezTo>
                    <a:pt x="21049" y="12909"/>
                    <a:pt x="21183" y="12242"/>
                    <a:pt x="21216" y="11542"/>
                  </a:cubicBezTo>
                  <a:cubicBezTo>
                    <a:pt x="21149" y="11542"/>
                    <a:pt x="21116" y="11542"/>
                    <a:pt x="21049" y="11575"/>
                  </a:cubicBezTo>
                  <a:cubicBezTo>
                    <a:pt x="20990" y="11581"/>
                    <a:pt x="20931" y="11584"/>
                    <a:pt x="20872" y="11584"/>
                  </a:cubicBezTo>
                  <a:cubicBezTo>
                    <a:pt x="19978" y="11584"/>
                    <a:pt x="19208" y="10882"/>
                    <a:pt x="19114" y="9974"/>
                  </a:cubicBezTo>
                  <a:cubicBezTo>
                    <a:pt x="19014" y="8973"/>
                    <a:pt x="19715" y="8106"/>
                    <a:pt x="20682" y="8006"/>
                  </a:cubicBezTo>
                  <a:lnTo>
                    <a:pt x="20882" y="8006"/>
                  </a:lnTo>
                  <a:cubicBezTo>
                    <a:pt x="20682" y="7305"/>
                    <a:pt x="20449" y="6672"/>
                    <a:pt x="20149" y="6038"/>
                  </a:cubicBezTo>
                  <a:cubicBezTo>
                    <a:pt x="20115" y="6071"/>
                    <a:pt x="20082" y="6138"/>
                    <a:pt x="20015" y="6171"/>
                  </a:cubicBezTo>
                  <a:cubicBezTo>
                    <a:pt x="19710" y="6396"/>
                    <a:pt x="19353" y="6506"/>
                    <a:pt x="18998" y="6506"/>
                  </a:cubicBezTo>
                  <a:cubicBezTo>
                    <a:pt x="18458" y="6506"/>
                    <a:pt x="17922" y="6254"/>
                    <a:pt x="17580" y="5771"/>
                  </a:cubicBezTo>
                  <a:cubicBezTo>
                    <a:pt x="17013" y="4970"/>
                    <a:pt x="17180" y="3836"/>
                    <a:pt x="17980" y="3269"/>
                  </a:cubicBezTo>
                  <a:cubicBezTo>
                    <a:pt x="18014" y="3236"/>
                    <a:pt x="18080" y="3202"/>
                    <a:pt x="18147" y="3169"/>
                  </a:cubicBezTo>
                  <a:cubicBezTo>
                    <a:pt x="17647" y="2669"/>
                    <a:pt x="17113" y="2202"/>
                    <a:pt x="16546" y="1835"/>
                  </a:cubicBezTo>
                  <a:cubicBezTo>
                    <a:pt x="16546" y="1868"/>
                    <a:pt x="16513" y="1935"/>
                    <a:pt x="16479" y="2002"/>
                  </a:cubicBezTo>
                  <a:cubicBezTo>
                    <a:pt x="16184" y="2665"/>
                    <a:pt x="15545" y="3057"/>
                    <a:pt x="14882" y="3057"/>
                  </a:cubicBezTo>
                  <a:cubicBezTo>
                    <a:pt x="14645" y="3057"/>
                    <a:pt x="14406" y="3008"/>
                    <a:pt x="14178" y="2902"/>
                  </a:cubicBezTo>
                  <a:cubicBezTo>
                    <a:pt x="13277" y="2502"/>
                    <a:pt x="12910" y="1435"/>
                    <a:pt x="13277" y="534"/>
                  </a:cubicBezTo>
                  <a:cubicBezTo>
                    <a:pt x="13310" y="467"/>
                    <a:pt x="13377" y="400"/>
                    <a:pt x="13410" y="334"/>
                  </a:cubicBezTo>
                  <a:cubicBezTo>
                    <a:pt x="12743" y="167"/>
                    <a:pt x="12043" y="34"/>
                    <a:pt x="1134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2"/>
            <p:cNvSpPr/>
            <p:nvPr/>
          </p:nvSpPr>
          <p:spPr>
            <a:xfrm>
              <a:off x="5769300" y="1647016"/>
              <a:ext cx="347069" cy="332567"/>
            </a:xfrm>
            <a:custGeom>
              <a:avLst/>
              <a:gdLst/>
              <a:ahLst/>
              <a:cxnLst/>
              <a:rect l="l" t="t" r="r" b="b"/>
              <a:pathLst>
                <a:path w="17280" h="16558" extrusionOk="0">
                  <a:moveTo>
                    <a:pt x="8616" y="2720"/>
                  </a:moveTo>
                  <a:cubicBezTo>
                    <a:pt x="8866" y="2720"/>
                    <a:pt x="9120" y="2738"/>
                    <a:pt x="9374" y="2775"/>
                  </a:cubicBezTo>
                  <a:cubicBezTo>
                    <a:pt x="12343" y="3175"/>
                    <a:pt x="14445" y="5977"/>
                    <a:pt x="14044" y="9013"/>
                  </a:cubicBezTo>
                  <a:cubicBezTo>
                    <a:pt x="13678" y="11788"/>
                    <a:pt x="11361" y="13838"/>
                    <a:pt x="8672" y="13838"/>
                  </a:cubicBezTo>
                  <a:cubicBezTo>
                    <a:pt x="8420" y="13838"/>
                    <a:pt x="8164" y="13820"/>
                    <a:pt x="7907" y="13783"/>
                  </a:cubicBezTo>
                  <a:cubicBezTo>
                    <a:pt x="4938" y="13383"/>
                    <a:pt x="2836" y="10581"/>
                    <a:pt x="3237" y="7545"/>
                  </a:cubicBezTo>
                  <a:cubicBezTo>
                    <a:pt x="3602" y="4770"/>
                    <a:pt x="5948" y="2720"/>
                    <a:pt x="8616" y="2720"/>
                  </a:cubicBezTo>
                  <a:close/>
                  <a:moveTo>
                    <a:pt x="8661" y="0"/>
                  </a:moveTo>
                  <a:cubicBezTo>
                    <a:pt x="4657" y="0"/>
                    <a:pt x="1153" y="3013"/>
                    <a:pt x="601" y="7178"/>
                  </a:cubicBezTo>
                  <a:cubicBezTo>
                    <a:pt x="1" y="11715"/>
                    <a:pt x="3136" y="15884"/>
                    <a:pt x="7573" y="16485"/>
                  </a:cubicBezTo>
                  <a:cubicBezTo>
                    <a:pt x="7936" y="16534"/>
                    <a:pt x="8296" y="16558"/>
                    <a:pt x="8653" y="16558"/>
                  </a:cubicBezTo>
                  <a:cubicBezTo>
                    <a:pt x="12657" y="16558"/>
                    <a:pt x="16159" y="13545"/>
                    <a:pt x="16679" y="9380"/>
                  </a:cubicBezTo>
                  <a:cubicBezTo>
                    <a:pt x="17280" y="4843"/>
                    <a:pt x="14178" y="673"/>
                    <a:pt x="9741" y="73"/>
                  </a:cubicBezTo>
                  <a:cubicBezTo>
                    <a:pt x="9378" y="24"/>
                    <a:pt x="9018" y="0"/>
                    <a:pt x="8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2"/>
            <p:cNvSpPr/>
            <p:nvPr/>
          </p:nvSpPr>
          <p:spPr>
            <a:xfrm>
              <a:off x="6151196" y="1621006"/>
              <a:ext cx="391296" cy="398647"/>
            </a:xfrm>
            <a:custGeom>
              <a:avLst/>
              <a:gdLst/>
              <a:ahLst/>
              <a:cxnLst/>
              <a:rect l="l" t="t" r="r" b="b"/>
              <a:pathLst>
                <a:path w="19482" h="19848" extrusionOk="0">
                  <a:moveTo>
                    <a:pt x="19139" y="7339"/>
                  </a:moveTo>
                  <a:lnTo>
                    <a:pt x="19139" y="7339"/>
                  </a:lnTo>
                  <a:cubicBezTo>
                    <a:pt x="19142" y="7350"/>
                    <a:pt x="19145" y="7361"/>
                    <a:pt x="19147" y="7372"/>
                  </a:cubicBezTo>
                  <a:lnTo>
                    <a:pt x="19147" y="7339"/>
                  </a:lnTo>
                  <a:close/>
                  <a:moveTo>
                    <a:pt x="9735" y="3236"/>
                  </a:moveTo>
                  <a:cubicBezTo>
                    <a:pt x="13061" y="3236"/>
                    <a:pt x="15901" y="5798"/>
                    <a:pt x="16245" y="9240"/>
                  </a:cubicBezTo>
                  <a:cubicBezTo>
                    <a:pt x="16612" y="12943"/>
                    <a:pt x="14010" y="16212"/>
                    <a:pt x="10408" y="16579"/>
                  </a:cubicBezTo>
                  <a:cubicBezTo>
                    <a:pt x="10186" y="16602"/>
                    <a:pt x="9965" y="16613"/>
                    <a:pt x="9746" y="16613"/>
                  </a:cubicBezTo>
                  <a:cubicBezTo>
                    <a:pt x="6417" y="16613"/>
                    <a:pt x="3547" y="14051"/>
                    <a:pt x="3203" y="10608"/>
                  </a:cubicBezTo>
                  <a:cubicBezTo>
                    <a:pt x="2836" y="6939"/>
                    <a:pt x="5471" y="3636"/>
                    <a:pt x="9074" y="3269"/>
                  </a:cubicBezTo>
                  <a:cubicBezTo>
                    <a:pt x="9296" y="3247"/>
                    <a:pt x="9517" y="3236"/>
                    <a:pt x="9735" y="3236"/>
                  </a:cubicBezTo>
                  <a:close/>
                  <a:moveTo>
                    <a:pt x="10408" y="0"/>
                  </a:moveTo>
                  <a:cubicBezTo>
                    <a:pt x="10441" y="67"/>
                    <a:pt x="10441" y="134"/>
                    <a:pt x="10475" y="201"/>
                  </a:cubicBezTo>
                  <a:cubicBezTo>
                    <a:pt x="10541" y="1101"/>
                    <a:pt x="9908" y="1902"/>
                    <a:pt x="9040" y="2002"/>
                  </a:cubicBezTo>
                  <a:cubicBezTo>
                    <a:pt x="8980" y="2009"/>
                    <a:pt x="8920" y="2012"/>
                    <a:pt x="8861" y="2012"/>
                  </a:cubicBezTo>
                  <a:cubicBezTo>
                    <a:pt x="8036" y="2012"/>
                    <a:pt x="7335" y="1375"/>
                    <a:pt x="7272" y="534"/>
                  </a:cubicBezTo>
                  <a:cubicBezTo>
                    <a:pt x="7239" y="467"/>
                    <a:pt x="7272" y="367"/>
                    <a:pt x="7272" y="301"/>
                  </a:cubicBezTo>
                  <a:lnTo>
                    <a:pt x="7272" y="301"/>
                  </a:lnTo>
                  <a:cubicBezTo>
                    <a:pt x="6639" y="467"/>
                    <a:pt x="6038" y="701"/>
                    <a:pt x="5471" y="968"/>
                  </a:cubicBezTo>
                  <a:cubicBezTo>
                    <a:pt x="5504" y="1034"/>
                    <a:pt x="5571" y="1101"/>
                    <a:pt x="5604" y="1168"/>
                  </a:cubicBezTo>
                  <a:cubicBezTo>
                    <a:pt x="6138" y="1902"/>
                    <a:pt x="5971" y="2902"/>
                    <a:pt x="5238" y="3436"/>
                  </a:cubicBezTo>
                  <a:cubicBezTo>
                    <a:pt x="4960" y="3648"/>
                    <a:pt x="4636" y="3749"/>
                    <a:pt x="4312" y="3749"/>
                  </a:cubicBezTo>
                  <a:cubicBezTo>
                    <a:pt x="3818" y="3749"/>
                    <a:pt x="3325" y="3513"/>
                    <a:pt x="3003" y="3069"/>
                  </a:cubicBezTo>
                  <a:cubicBezTo>
                    <a:pt x="2936" y="3003"/>
                    <a:pt x="2903" y="2936"/>
                    <a:pt x="2869" y="2869"/>
                  </a:cubicBezTo>
                  <a:cubicBezTo>
                    <a:pt x="2402" y="3336"/>
                    <a:pt x="2002" y="3837"/>
                    <a:pt x="1635" y="4370"/>
                  </a:cubicBezTo>
                  <a:cubicBezTo>
                    <a:pt x="1735" y="4404"/>
                    <a:pt x="1802" y="4437"/>
                    <a:pt x="1868" y="4470"/>
                  </a:cubicBezTo>
                  <a:cubicBezTo>
                    <a:pt x="2669" y="4837"/>
                    <a:pt x="3036" y="5805"/>
                    <a:pt x="2669" y="6639"/>
                  </a:cubicBezTo>
                  <a:cubicBezTo>
                    <a:pt x="2423" y="7254"/>
                    <a:pt x="1832" y="7615"/>
                    <a:pt x="1218" y="7615"/>
                  </a:cubicBezTo>
                  <a:cubicBezTo>
                    <a:pt x="999" y="7615"/>
                    <a:pt x="778" y="7569"/>
                    <a:pt x="568" y="7472"/>
                  </a:cubicBezTo>
                  <a:cubicBezTo>
                    <a:pt x="467" y="7406"/>
                    <a:pt x="401" y="7372"/>
                    <a:pt x="334" y="7339"/>
                  </a:cubicBezTo>
                  <a:cubicBezTo>
                    <a:pt x="167" y="7973"/>
                    <a:pt x="67" y="8607"/>
                    <a:pt x="0" y="9274"/>
                  </a:cubicBezTo>
                  <a:cubicBezTo>
                    <a:pt x="101" y="9274"/>
                    <a:pt x="167" y="9240"/>
                    <a:pt x="267" y="9240"/>
                  </a:cubicBezTo>
                  <a:cubicBezTo>
                    <a:pt x="325" y="9234"/>
                    <a:pt x="383" y="9230"/>
                    <a:pt x="440" y="9230"/>
                  </a:cubicBezTo>
                  <a:cubicBezTo>
                    <a:pt x="1238" y="9230"/>
                    <a:pt x="1942" y="9868"/>
                    <a:pt x="2035" y="10708"/>
                  </a:cubicBezTo>
                  <a:cubicBezTo>
                    <a:pt x="2102" y="11609"/>
                    <a:pt x="1468" y="12409"/>
                    <a:pt x="601" y="12509"/>
                  </a:cubicBezTo>
                  <a:lnTo>
                    <a:pt x="334" y="12509"/>
                  </a:lnTo>
                  <a:cubicBezTo>
                    <a:pt x="501" y="13143"/>
                    <a:pt x="734" y="13777"/>
                    <a:pt x="1001" y="14344"/>
                  </a:cubicBezTo>
                  <a:cubicBezTo>
                    <a:pt x="1068" y="14277"/>
                    <a:pt x="1135" y="14244"/>
                    <a:pt x="1201" y="14177"/>
                  </a:cubicBezTo>
                  <a:cubicBezTo>
                    <a:pt x="1479" y="13966"/>
                    <a:pt x="1808" y="13864"/>
                    <a:pt x="2136" y="13864"/>
                  </a:cubicBezTo>
                  <a:cubicBezTo>
                    <a:pt x="2637" y="13864"/>
                    <a:pt x="3134" y="14101"/>
                    <a:pt x="3436" y="14544"/>
                  </a:cubicBezTo>
                  <a:cubicBezTo>
                    <a:pt x="3970" y="15278"/>
                    <a:pt x="3803" y="16312"/>
                    <a:pt x="3069" y="16846"/>
                  </a:cubicBezTo>
                  <a:cubicBezTo>
                    <a:pt x="3003" y="16879"/>
                    <a:pt x="2936" y="16946"/>
                    <a:pt x="2869" y="16979"/>
                  </a:cubicBezTo>
                  <a:cubicBezTo>
                    <a:pt x="3303" y="17446"/>
                    <a:pt x="3803" y="17847"/>
                    <a:pt x="4370" y="18213"/>
                  </a:cubicBezTo>
                  <a:cubicBezTo>
                    <a:pt x="4370" y="18147"/>
                    <a:pt x="4404" y="18080"/>
                    <a:pt x="4437" y="17980"/>
                  </a:cubicBezTo>
                  <a:cubicBezTo>
                    <a:pt x="4707" y="17391"/>
                    <a:pt x="5284" y="17037"/>
                    <a:pt x="5902" y="17037"/>
                  </a:cubicBezTo>
                  <a:cubicBezTo>
                    <a:pt x="6124" y="17037"/>
                    <a:pt x="6351" y="17082"/>
                    <a:pt x="6572" y="17179"/>
                  </a:cubicBezTo>
                  <a:cubicBezTo>
                    <a:pt x="7372" y="17546"/>
                    <a:pt x="7739" y="18514"/>
                    <a:pt x="7372" y="19348"/>
                  </a:cubicBezTo>
                  <a:cubicBezTo>
                    <a:pt x="7339" y="19414"/>
                    <a:pt x="7306" y="19481"/>
                    <a:pt x="7239" y="19548"/>
                  </a:cubicBezTo>
                  <a:cubicBezTo>
                    <a:pt x="7873" y="19715"/>
                    <a:pt x="8507" y="19815"/>
                    <a:pt x="9140" y="19848"/>
                  </a:cubicBezTo>
                  <a:cubicBezTo>
                    <a:pt x="9140" y="19781"/>
                    <a:pt x="9107" y="19715"/>
                    <a:pt x="9107" y="19648"/>
                  </a:cubicBezTo>
                  <a:cubicBezTo>
                    <a:pt x="9007" y="18747"/>
                    <a:pt x="9674" y="17947"/>
                    <a:pt x="10541" y="17847"/>
                  </a:cubicBezTo>
                  <a:cubicBezTo>
                    <a:pt x="10601" y="17840"/>
                    <a:pt x="10661" y="17837"/>
                    <a:pt x="10720" y="17837"/>
                  </a:cubicBezTo>
                  <a:cubicBezTo>
                    <a:pt x="11541" y="17837"/>
                    <a:pt x="12216" y="18474"/>
                    <a:pt x="12309" y="19314"/>
                  </a:cubicBezTo>
                  <a:cubicBezTo>
                    <a:pt x="12309" y="19381"/>
                    <a:pt x="12309" y="19448"/>
                    <a:pt x="12309" y="19548"/>
                  </a:cubicBezTo>
                  <a:cubicBezTo>
                    <a:pt x="12943" y="19348"/>
                    <a:pt x="13543" y="19114"/>
                    <a:pt x="14077" y="18847"/>
                  </a:cubicBezTo>
                  <a:cubicBezTo>
                    <a:pt x="14044" y="18781"/>
                    <a:pt x="14010" y="18747"/>
                    <a:pt x="13977" y="18680"/>
                  </a:cubicBezTo>
                  <a:cubicBezTo>
                    <a:pt x="13443" y="17947"/>
                    <a:pt x="13610" y="16913"/>
                    <a:pt x="14311" y="16412"/>
                  </a:cubicBezTo>
                  <a:cubicBezTo>
                    <a:pt x="14601" y="16201"/>
                    <a:pt x="14934" y="16099"/>
                    <a:pt x="15262" y="16099"/>
                  </a:cubicBezTo>
                  <a:cubicBezTo>
                    <a:pt x="15764" y="16099"/>
                    <a:pt x="16257" y="16336"/>
                    <a:pt x="16579" y="16779"/>
                  </a:cubicBezTo>
                  <a:cubicBezTo>
                    <a:pt x="16612" y="16812"/>
                    <a:pt x="16646" y="16879"/>
                    <a:pt x="16679" y="16946"/>
                  </a:cubicBezTo>
                  <a:cubicBezTo>
                    <a:pt x="17113" y="16479"/>
                    <a:pt x="17513" y="15979"/>
                    <a:pt x="17880" y="15445"/>
                  </a:cubicBezTo>
                  <a:cubicBezTo>
                    <a:pt x="17813" y="15445"/>
                    <a:pt x="17746" y="15411"/>
                    <a:pt x="17713" y="15378"/>
                  </a:cubicBezTo>
                  <a:cubicBezTo>
                    <a:pt x="16879" y="15011"/>
                    <a:pt x="16512" y="14044"/>
                    <a:pt x="16879" y="13210"/>
                  </a:cubicBezTo>
                  <a:cubicBezTo>
                    <a:pt x="17150" y="12595"/>
                    <a:pt x="17747" y="12234"/>
                    <a:pt x="18363" y="12234"/>
                  </a:cubicBezTo>
                  <a:cubicBezTo>
                    <a:pt x="18582" y="12234"/>
                    <a:pt x="18804" y="12280"/>
                    <a:pt x="19014" y="12376"/>
                  </a:cubicBezTo>
                  <a:cubicBezTo>
                    <a:pt x="19081" y="12409"/>
                    <a:pt x="19114" y="12443"/>
                    <a:pt x="19181" y="12476"/>
                  </a:cubicBezTo>
                  <a:cubicBezTo>
                    <a:pt x="19314" y="11876"/>
                    <a:pt x="19448" y="11242"/>
                    <a:pt x="19481" y="10575"/>
                  </a:cubicBezTo>
                  <a:lnTo>
                    <a:pt x="19481" y="10575"/>
                  </a:lnTo>
                  <a:cubicBezTo>
                    <a:pt x="19414" y="10608"/>
                    <a:pt x="19381" y="10608"/>
                    <a:pt x="19314" y="10608"/>
                  </a:cubicBezTo>
                  <a:cubicBezTo>
                    <a:pt x="19254" y="10615"/>
                    <a:pt x="19195" y="10618"/>
                    <a:pt x="19136" y="10618"/>
                  </a:cubicBezTo>
                  <a:cubicBezTo>
                    <a:pt x="18314" y="10618"/>
                    <a:pt x="17640" y="9981"/>
                    <a:pt x="17546" y="9140"/>
                  </a:cubicBezTo>
                  <a:cubicBezTo>
                    <a:pt x="17446" y="8240"/>
                    <a:pt x="18113" y="7439"/>
                    <a:pt x="18981" y="7339"/>
                  </a:cubicBezTo>
                  <a:lnTo>
                    <a:pt x="19139" y="7339"/>
                  </a:lnTo>
                  <a:cubicBezTo>
                    <a:pt x="18974" y="6718"/>
                    <a:pt x="18776" y="6128"/>
                    <a:pt x="18514" y="5571"/>
                  </a:cubicBezTo>
                  <a:cubicBezTo>
                    <a:pt x="18447" y="5604"/>
                    <a:pt x="18414" y="5638"/>
                    <a:pt x="18380" y="5671"/>
                  </a:cubicBezTo>
                  <a:cubicBezTo>
                    <a:pt x="18090" y="5882"/>
                    <a:pt x="17757" y="5984"/>
                    <a:pt x="17429" y="5984"/>
                  </a:cubicBezTo>
                  <a:cubicBezTo>
                    <a:pt x="16927" y="5984"/>
                    <a:pt x="16434" y="5748"/>
                    <a:pt x="16112" y="5304"/>
                  </a:cubicBezTo>
                  <a:cubicBezTo>
                    <a:pt x="15612" y="4570"/>
                    <a:pt x="15778" y="3536"/>
                    <a:pt x="16479" y="3003"/>
                  </a:cubicBezTo>
                  <a:cubicBezTo>
                    <a:pt x="16546" y="2969"/>
                    <a:pt x="16579" y="2936"/>
                    <a:pt x="16646" y="2902"/>
                  </a:cubicBezTo>
                  <a:cubicBezTo>
                    <a:pt x="16212" y="2469"/>
                    <a:pt x="15712" y="2035"/>
                    <a:pt x="15178" y="1668"/>
                  </a:cubicBezTo>
                  <a:cubicBezTo>
                    <a:pt x="15178" y="1735"/>
                    <a:pt x="15145" y="1802"/>
                    <a:pt x="15145" y="1868"/>
                  </a:cubicBezTo>
                  <a:cubicBezTo>
                    <a:pt x="14876" y="2454"/>
                    <a:pt x="14286" y="2826"/>
                    <a:pt x="13674" y="2826"/>
                  </a:cubicBezTo>
                  <a:cubicBezTo>
                    <a:pt x="13451" y="2826"/>
                    <a:pt x="13224" y="2776"/>
                    <a:pt x="13010" y="2669"/>
                  </a:cubicBezTo>
                  <a:cubicBezTo>
                    <a:pt x="12209" y="2302"/>
                    <a:pt x="11842" y="1335"/>
                    <a:pt x="12209" y="501"/>
                  </a:cubicBezTo>
                  <a:cubicBezTo>
                    <a:pt x="12243" y="434"/>
                    <a:pt x="12276" y="401"/>
                    <a:pt x="12309" y="334"/>
                  </a:cubicBezTo>
                  <a:cubicBezTo>
                    <a:pt x="11709" y="167"/>
                    <a:pt x="11075" y="67"/>
                    <a:pt x="10408"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2"/>
            <p:cNvSpPr/>
            <p:nvPr/>
          </p:nvSpPr>
          <p:spPr>
            <a:xfrm>
              <a:off x="6187369" y="1667844"/>
              <a:ext cx="318930" cy="305513"/>
            </a:xfrm>
            <a:custGeom>
              <a:avLst/>
              <a:gdLst/>
              <a:ahLst/>
              <a:cxnLst/>
              <a:rect l="l" t="t" r="r" b="b"/>
              <a:pathLst>
                <a:path w="15879" h="15211" extrusionOk="0">
                  <a:moveTo>
                    <a:pt x="7950" y="2495"/>
                  </a:moveTo>
                  <a:cubicBezTo>
                    <a:pt x="8167" y="2495"/>
                    <a:pt x="8386" y="2509"/>
                    <a:pt x="8607" y="2539"/>
                  </a:cubicBezTo>
                  <a:cubicBezTo>
                    <a:pt x="11342" y="2906"/>
                    <a:pt x="13277" y="5507"/>
                    <a:pt x="12910" y="8276"/>
                  </a:cubicBezTo>
                  <a:cubicBezTo>
                    <a:pt x="12573" y="10852"/>
                    <a:pt x="10403" y="12723"/>
                    <a:pt x="7930" y="12723"/>
                  </a:cubicBezTo>
                  <a:cubicBezTo>
                    <a:pt x="7713" y="12723"/>
                    <a:pt x="7493" y="12709"/>
                    <a:pt x="7273" y="12679"/>
                  </a:cubicBezTo>
                  <a:cubicBezTo>
                    <a:pt x="4537" y="12279"/>
                    <a:pt x="2603" y="9710"/>
                    <a:pt x="2970" y="6942"/>
                  </a:cubicBezTo>
                  <a:cubicBezTo>
                    <a:pt x="3307" y="4366"/>
                    <a:pt x="5477" y="2495"/>
                    <a:pt x="7950" y="2495"/>
                  </a:cubicBezTo>
                  <a:close/>
                  <a:moveTo>
                    <a:pt x="7932" y="0"/>
                  </a:moveTo>
                  <a:cubicBezTo>
                    <a:pt x="4266" y="0"/>
                    <a:pt x="1057" y="2783"/>
                    <a:pt x="568" y="6575"/>
                  </a:cubicBezTo>
                  <a:cubicBezTo>
                    <a:pt x="1" y="10744"/>
                    <a:pt x="2869" y="14581"/>
                    <a:pt x="6939" y="15148"/>
                  </a:cubicBezTo>
                  <a:cubicBezTo>
                    <a:pt x="7263" y="15190"/>
                    <a:pt x="7586" y="15211"/>
                    <a:pt x="7905" y="15211"/>
                  </a:cubicBezTo>
                  <a:cubicBezTo>
                    <a:pt x="11589" y="15211"/>
                    <a:pt x="14820" y="12447"/>
                    <a:pt x="15312" y="8610"/>
                  </a:cubicBezTo>
                  <a:cubicBezTo>
                    <a:pt x="15879" y="4473"/>
                    <a:pt x="13010" y="637"/>
                    <a:pt x="8940" y="70"/>
                  </a:cubicBezTo>
                  <a:cubicBezTo>
                    <a:pt x="8602" y="23"/>
                    <a:pt x="8265" y="0"/>
                    <a:pt x="7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2"/>
            <p:cNvSpPr/>
            <p:nvPr/>
          </p:nvSpPr>
          <p:spPr>
            <a:xfrm>
              <a:off x="6667079" y="1796549"/>
              <a:ext cx="749050" cy="736979"/>
            </a:xfrm>
            <a:custGeom>
              <a:avLst/>
              <a:gdLst/>
              <a:ahLst/>
              <a:cxnLst/>
              <a:rect l="l" t="t" r="r" b="b"/>
              <a:pathLst>
                <a:path w="37294" h="36693" extrusionOk="0">
                  <a:moveTo>
                    <a:pt x="27887" y="0"/>
                  </a:moveTo>
                  <a:cubicBezTo>
                    <a:pt x="26686" y="0"/>
                    <a:pt x="25485" y="17"/>
                    <a:pt x="24284" y="33"/>
                  </a:cubicBezTo>
                  <a:lnTo>
                    <a:pt x="16913" y="133"/>
                  </a:lnTo>
                  <a:lnTo>
                    <a:pt x="9607" y="234"/>
                  </a:lnTo>
                  <a:cubicBezTo>
                    <a:pt x="8406" y="267"/>
                    <a:pt x="7172" y="267"/>
                    <a:pt x="5971" y="300"/>
                  </a:cubicBezTo>
                  <a:cubicBezTo>
                    <a:pt x="5004" y="300"/>
                    <a:pt x="4003" y="300"/>
                    <a:pt x="3069" y="467"/>
                  </a:cubicBezTo>
                  <a:cubicBezTo>
                    <a:pt x="2235" y="634"/>
                    <a:pt x="1435" y="967"/>
                    <a:pt x="834" y="1568"/>
                  </a:cubicBezTo>
                  <a:cubicBezTo>
                    <a:pt x="768" y="1568"/>
                    <a:pt x="734" y="1601"/>
                    <a:pt x="734" y="1668"/>
                  </a:cubicBezTo>
                  <a:cubicBezTo>
                    <a:pt x="1068" y="6505"/>
                    <a:pt x="1001" y="11341"/>
                    <a:pt x="801" y="16178"/>
                  </a:cubicBezTo>
                  <a:cubicBezTo>
                    <a:pt x="568" y="21015"/>
                    <a:pt x="234" y="25852"/>
                    <a:pt x="134" y="30722"/>
                  </a:cubicBezTo>
                  <a:cubicBezTo>
                    <a:pt x="101" y="31856"/>
                    <a:pt x="0" y="33024"/>
                    <a:pt x="67" y="34158"/>
                  </a:cubicBezTo>
                  <a:cubicBezTo>
                    <a:pt x="134" y="34892"/>
                    <a:pt x="334" y="35726"/>
                    <a:pt x="1068" y="36026"/>
                  </a:cubicBezTo>
                  <a:cubicBezTo>
                    <a:pt x="1443" y="36176"/>
                    <a:pt x="1875" y="36195"/>
                    <a:pt x="2292" y="36195"/>
                  </a:cubicBezTo>
                  <a:cubicBezTo>
                    <a:pt x="2431" y="36195"/>
                    <a:pt x="2569" y="36193"/>
                    <a:pt x="2702" y="36193"/>
                  </a:cubicBezTo>
                  <a:cubicBezTo>
                    <a:pt x="3303" y="36226"/>
                    <a:pt x="3903" y="36259"/>
                    <a:pt x="4504" y="36259"/>
                  </a:cubicBezTo>
                  <a:cubicBezTo>
                    <a:pt x="5705" y="36326"/>
                    <a:pt x="6939" y="36359"/>
                    <a:pt x="8173" y="36393"/>
                  </a:cubicBezTo>
                  <a:cubicBezTo>
                    <a:pt x="13076" y="36560"/>
                    <a:pt x="17947" y="36660"/>
                    <a:pt x="22850" y="36693"/>
                  </a:cubicBezTo>
                  <a:lnTo>
                    <a:pt x="30155" y="36693"/>
                  </a:lnTo>
                  <a:cubicBezTo>
                    <a:pt x="31390" y="36693"/>
                    <a:pt x="32624" y="36660"/>
                    <a:pt x="33858" y="36660"/>
                  </a:cubicBezTo>
                  <a:cubicBezTo>
                    <a:pt x="34692" y="36626"/>
                    <a:pt x="35626" y="36660"/>
                    <a:pt x="36360" y="36159"/>
                  </a:cubicBezTo>
                  <a:cubicBezTo>
                    <a:pt x="37127" y="35626"/>
                    <a:pt x="37160" y="34658"/>
                    <a:pt x="37127" y="33791"/>
                  </a:cubicBezTo>
                  <a:cubicBezTo>
                    <a:pt x="37094" y="32590"/>
                    <a:pt x="37060" y="31356"/>
                    <a:pt x="37027" y="30155"/>
                  </a:cubicBezTo>
                  <a:cubicBezTo>
                    <a:pt x="36960" y="27720"/>
                    <a:pt x="36927" y="25251"/>
                    <a:pt x="36893" y="22816"/>
                  </a:cubicBezTo>
                  <a:cubicBezTo>
                    <a:pt x="36860" y="17946"/>
                    <a:pt x="36927" y="13076"/>
                    <a:pt x="37060" y="8206"/>
                  </a:cubicBezTo>
                  <a:cubicBezTo>
                    <a:pt x="37094" y="7005"/>
                    <a:pt x="37127" y="5771"/>
                    <a:pt x="37194" y="4537"/>
                  </a:cubicBezTo>
                  <a:cubicBezTo>
                    <a:pt x="37227" y="3936"/>
                    <a:pt x="37260" y="3336"/>
                    <a:pt x="37260" y="2735"/>
                  </a:cubicBezTo>
                  <a:cubicBezTo>
                    <a:pt x="37294" y="2268"/>
                    <a:pt x="37260" y="1768"/>
                    <a:pt x="36994" y="1368"/>
                  </a:cubicBezTo>
                  <a:lnTo>
                    <a:pt x="36960" y="1368"/>
                  </a:lnTo>
                  <a:cubicBezTo>
                    <a:pt x="36527" y="701"/>
                    <a:pt x="35659" y="467"/>
                    <a:pt x="34892" y="367"/>
                  </a:cubicBezTo>
                  <a:cubicBezTo>
                    <a:pt x="33758" y="200"/>
                    <a:pt x="32624" y="133"/>
                    <a:pt x="31490" y="67"/>
                  </a:cubicBezTo>
                  <a:cubicBezTo>
                    <a:pt x="30289" y="17"/>
                    <a:pt x="29088" y="0"/>
                    <a:pt x="278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2"/>
            <p:cNvSpPr/>
            <p:nvPr/>
          </p:nvSpPr>
          <p:spPr>
            <a:xfrm>
              <a:off x="6667079" y="1796549"/>
              <a:ext cx="749050" cy="736979"/>
            </a:xfrm>
            <a:custGeom>
              <a:avLst/>
              <a:gdLst/>
              <a:ahLst/>
              <a:cxnLst/>
              <a:rect l="l" t="t" r="r" b="b"/>
              <a:pathLst>
                <a:path w="37294" h="36693" extrusionOk="0">
                  <a:moveTo>
                    <a:pt x="27787" y="300"/>
                  </a:moveTo>
                  <a:cubicBezTo>
                    <a:pt x="30089" y="300"/>
                    <a:pt x="32424" y="334"/>
                    <a:pt x="34725" y="634"/>
                  </a:cubicBezTo>
                  <a:cubicBezTo>
                    <a:pt x="35492" y="734"/>
                    <a:pt x="36527" y="934"/>
                    <a:pt x="36860" y="1768"/>
                  </a:cubicBezTo>
                  <a:cubicBezTo>
                    <a:pt x="37060" y="2268"/>
                    <a:pt x="36960" y="2902"/>
                    <a:pt x="36927" y="3436"/>
                  </a:cubicBezTo>
                  <a:cubicBezTo>
                    <a:pt x="36927" y="4036"/>
                    <a:pt x="36893" y="4637"/>
                    <a:pt x="36860" y="5237"/>
                  </a:cubicBezTo>
                  <a:cubicBezTo>
                    <a:pt x="36693" y="9940"/>
                    <a:pt x="36593" y="14677"/>
                    <a:pt x="36593" y="19447"/>
                  </a:cubicBezTo>
                  <a:cubicBezTo>
                    <a:pt x="36593" y="24184"/>
                    <a:pt x="36660" y="28921"/>
                    <a:pt x="36827" y="33657"/>
                  </a:cubicBezTo>
                  <a:cubicBezTo>
                    <a:pt x="36860" y="34158"/>
                    <a:pt x="36893" y="34658"/>
                    <a:pt x="36760" y="35159"/>
                  </a:cubicBezTo>
                  <a:cubicBezTo>
                    <a:pt x="36593" y="35626"/>
                    <a:pt x="36260" y="35959"/>
                    <a:pt x="35826" y="36126"/>
                  </a:cubicBezTo>
                  <a:cubicBezTo>
                    <a:pt x="35265" y="36363"/>
                    <a:pt x="34620" y="36405"/>
                    <a:pt x="33981" y="36405"/>
                  </a:cubicBezTo>
                  <a:cubicBezTo>
                    <a:pt x="33633" y="36405"/>
                    <a:pt x="33287" y="36393"/>
                    <a:pt x="32957" y="36393"/>
                  </a:cubicBezTo>
                  <a:cubicBezTo>
                    <a:pt x="30589" y="36426"/>
                    <a:pt x="28221" y="36426"/>
                    <a:pt x="25852" y="36426"/>
                  </a:cubicBezTo>
                  <a:cubicBezTo>
                    <a:pt x="21082" y="36426"/>
                    <a:pt x="16345" y="36359"/>
                    <a:pt x="11609" y="36226"/>
                  </a:cubicBezTo>
                  <a:cubicBezTo>
                    <a:pt x="9240" y="36193"/>
                    <a:pt x="6839" y="36093"/>
                    <a:pt x="4470" y="36026"/>
                  </a:cubicBezTo>
                  <a:cubicBezTo>
                    <a:pt x="3870" y="35992"/>
                    <a:pt x="3303" y="35959"/>
                    <a:pt x="2702" y="35926"/>
                  </a:cubicBezTo>
                  <a:cubicBezTo>
                    <a:pt x="2538" y="35926"/>
                    <a:pt x="2358" y="35932"/>
                    <a:pt x="2174" y="35932"/>
                  </a:cubicBezTo>
                  <a:cubicBezTo>
                    <a:pt x="1760" y="35932"/>
                    <a:pt x="1324" y="35900"/>
                    <a:pt x="1001" y="35692"/>
                  </a:cubicBezTo>
                  <a:cubicBezTo>
                    <a:pt x="234" y="35259"/>
                    <a:pt x="301" y="34058"/>
                    <a:pt x="301" y="33291"/>
                  </a:cubicBezTo>
                  <a:cubicBezTo>
                    <a:pt x="367" y="28587"/>
                    <a:pt x="634" y="23884"/>
                    <a:pt x="901" y="19180"/>
                  </a:cubicBezTo>
                  <a:cubicBezTo>
                    <a:pt x="1135" y="14510"/>
                    <a:pt x="1301" y="9807"/>
                    <a:pt x="1135" y="5104"/>
                  </a:cubicBezTo>
                  <a:cubicBezTo>
                    <a:pt x="1068" y="4036"/>
                    <a:pt x="1001" y="2935"/>
                    <a:pt x="934" y="1868"/>
                  </a:cubicBezTo>
                  <a:cubicBezTo>
                    <a:pt x="968" y="1868"/>
                    <a:pt x="1001" y="1868"/>
                    <a:pt x="1035" y="1835"/>
                  </a:cubicBezTo>
                  <a:cubicBezTo>
                    <a:pt x="2128" y="659"/>
                    <a:pt x="3873" y="604"/>
                    <a:pt x="5440" y="604"/>
                  </a:cubicBezTo>
                  <a:cubicBezTo>
                    <a:pt x="5601" y="604"/>
                    <a:pt x="5761" y="604"/>
                    <a:pt x="5917" y="604"/>
                  </a:cubicBezTo>
                  <a:cubicBezTo>
                    <a:pt x="6095" y="604"/>
                    <a:pt x="6269" y="604"/>
                    <a:pt x="6438" y="600"/>
                  </a:cubicBezTo>
                  <a:cubicBezTo>
                    <a:pt x="8807" y="567"/>
                    <a:pt x="11208" y="534"/>
                    <a:pt x="13577" y="500"/>
                  </a:cubicBezTo>
                  <a:cubicBezTo>
                    <a:pt x="18314" y="434"/>
                    <a:pt x="23050" y="334"/>
                    <a:pt x="27787" y="300"/>
                  </a:cubicBezTo>
                  <a:close/>
                  <a:moveTo>
                    <a:pt x="27887" y="0"/>
                  </a:moveTo>
                  <a:cubicBezTo>
                    <a:pt x="26686" y="0"/>
                    <a:pt x="25485" y="17"/>
                    <a:pt x="24284" y="33"/>
                  </a:cubicBezTo>
                  <a:lnTo>
                    <a:pt x="16913" y="133"/>
                  </a:lnTo>
                  <a:lnTo>
                    <a:pt x="9607" y="234"/>
                  </a:lnTo>
                  <a:cubicBezTo>
                    <a:pt x="8406" y="267"/>
                    <a:pt x="7172" y="267"/>
                    <a:pt x="5971" y="300"/>
                  </a:cubicBezTo>
                  <a:cubicBezTo>
                    <a:pt x="5004" y="300"/>
                    <a:pt x="4003" y="300"/>
                    <a:pt x="3069" y="467"/>
                  </a:cubicBezTo>
                  <a:cubicBezTo>
                    <a:pt x="2235" y="634"/>
                    <a:pt x="1435" y="967"/>
                    <a:pt x="834" y="1568"/>
                  </a:cubicBezTo>
                  <a:cubicBezTo>
                    <a:pt x="768" y="1568"/>
                    <a:pt x="734" y="1601"/>
                    <a:pt x="734" y="1668"/>
                  </a:cubicBezTo>
                  <a:cubicBezTo>
                    <a:pt x="1068" y="6505"/>
                    <a:pt x="1001" y="11341"/>
                    <a:pt x="801" y="16178"/>
                  </a:cubicBezTo>
                  <a:cubicBezTo>
                    <a:pt x="568" y="21015"/>
                    <a:pt x="234" y="25852"/>
                    <a:pt x="134" y="30722"/>
                  </a:cubicBezTo>
                  <a:cubicBezTo>
                    <a:pt x="101" y="31856"/>
                    <a:pt x="0" y="33024"/>
                    <a:pt x="67" y="34158"/>
                  </a:cubicBezTo>
                  <a:cubicBezTo>
                    <a:pt x="134" y="34892"/>
                    <a:pt x="334" y="35726"/>
                    <a:pt x="1068" y="36026"/>
                  </a:cubicBezTo>
                  <a:cubicBezTo>
                    <a:pt x="1443" y="36176"/>
                    <a:pt x="1875" y="36195"/>
                    <a:pt x="2292" y="36195"/>
                  </a:cubicBezTo>
                  <a:cubicBezTo>
                    <a:pt x="2431" y="36195"/>
                    <a:pt x="2569" y="36193"/>
                    <a:pt x="2702" y="36193"/>
                  </a:cubicBezTo>
                  <a:cubicBezTo>
                    <a:pt x="3303" y="36226"/>
                    <a:pt x="3903" y="36259"/>
                    <a:pt x="4504" y="36259"/>
                  </a:cubicBezTo>
                  <a:cubicBezTo>
                    <a:pt x="5705" y="36326"/>
                    <a:pt x="6939" y="36359"/>
                    <a:pt x="8173" y="36393"/>
                  </a:cubicBezTo>
                  <a:cubicBezTo>
                    <a:pt x="13076" y="36560"/>
                    <a:pt x="17947" y="36660"/>
                    <a:pt x="22850" y="36693"/>
                  </a:cubicBezTo>
                  <a:lnTo>
                    <a:pt x="30155" y="36693"/>
                  </a:lnTo>
                  <a:cubicBezTo>
                    <a:pt x="31390" y="36693"/>
                    <a:pt x="32624" y="36660"/>
                    <a:pt x="33858" y="36660"/>
                  </a:cubicBezTo>
                  <a:cubicBezTo>
                    <a:pt x="34692" y="36626"/>
                    <a:pt x="35626" y="36660"/>
                    <a:pt x="36360" y="36159"/>
                  </a:cubicBezTo>
                  <a:cubicBezTo>
                    <a:pt x="37127" y="35626"/>
                    <a:pt x="37160" y="34658"/>
                    <a:pt x="37127" y="33791"/>
                  </a:cubicBezTo>
                  <a:cubicBezTo>
                    <a:pt x="37094" y="32590"/>
                    <a:pt x="37060" y="31356"/>
                    <a:pt x="37027" y="30155"/>
                  </a:cubicBezTo>
                  <a:cubicBezTo>
                    <a:pt x="36960" y="27720"/>
                    <a:pt x="36927" y="25251"/>
                    <a:pt x="36893" y="22816"/>
                  </a:cubicBezTo>
                  <a:cubicBezTo>
                    <a:pt x="36860" y="17946"/>
                    <a:pt x="36927" y="13076"/>
                    <a:pt x="37060" y="8206"/>
                  </a:cubicBezTo>
                  <a:cubicBezTo>
                    <a:pt x="37094" y="7005"/>
                    <a:pt x="37127" y="5771"/>
                    <a:pt x="37194" y="4537"/>
                  </a:cubicBezTo>
                  <a:cubicBezTo>
                    <a:pt x="37227" y="3936"/>
                    <a:pt x="37260" y="3336"/>
                    <a:pt x="37260" y="2735"/>
                  </a:cubicBezTo>
                  <a:cubicBezTo>
                    <a:pt x="37294" y="2268"/>
                    <a:pt x="37260" y="1768"/>
                    <a:pt x="36994" y="1368"/>
                  </a:cubicBezTo>
                  <a:lnTo>
                    <a:pt x="36960" y="1368"/>
                  </a:lnTo>
                  <a:cubicBezTo>
                    <a:pt x="36527" y="701"/>
                    <a:pt x="35659" y="467"/>
                    <a:pt x="34892" y="367"/>
                  </a:cubicBezTo>
                  <a:cubicBezTo>
                    <a:pt x="33758" y="200"/>
                    <a:pt x="32624" y="133"/>
                    <a:pt x="31490" y="67"/>
                  </a:cubicBezTo>
                  <a:cubicBezTo>
                    <a:pt x="30289" y="17"/>
                    <a:pt x="29088" y="0"/>
                    <a:pt x="278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2"/>
            <p:cNvSpPr/>
            <p:nvPr/>
          </p:nvSpPr>
          <p:spPr>
            <a:xfrm>
              <a:off x="6671759" y="1800967"/>
              <a:ext cx="739690" cy="728543"/>
            </a:xfrm>
            <a:custGeom>
              <a:avLst/>
              <a:gdLst/>
              <a:ahLst/>
              <a:cxnLst/>
              <a:rect l="l" t="t" r="r" b="b"/>
              <a:pathLst>
                <a:path w="36828" h="36273" extrusionOk="0">
                  <a:moveTo>
                    <a:pt x="28758" y="303"/>
                  </a:moveTo>
                  <a:cubicBezTo>
                    <a:pt x="30613" y="303"/>
                    <a:pt x="32463" y="372"/>
                    <a:pt x="34292" y="614"/>
                  </a:cubicBezTo>
                  <a:cubicBezTo>
                    <a:pt x="35059" y="714"/>
                    <a:pt x="36093" y="914"/>
                    <a:pt x="36394" y="1748"/>
                  </a:cubicBezTo>
                  <a:cubicBezTo>
                    <a:pt x="36594" y="2248"/>
                    <a:pt x="36494" y="2849"/>
                    <a:pt x="36494" y="3383"/>
                  </a:cubicBezTo>
                  <a:cubicBezTo>
                    <a:pt x="36460" y="3983"/>
                    <a:pt x="36460" y="4550"/>
                    <a:pt x="36427" y="5151"/>
                  </a:cubicBezTo>
                  <a:cubicBezTo>
                    <a:pt x="36227" y="9821"/>
                    <a:pt x="36160" y="14524"/>
                    <a:pt x="36160" y="19194"/>
                  </a:cubicBezTo>
                  <a:cubicBezTo>
                    <a:pt x="36160" y="23897"/>
                    <a:pt x="36227" y="28567"/>
                    <a:pt x="36394" y="33237"/>
                  </a:cubicBezTo>
                  <a:cubicBezTo>
                    <a:pt x="36427" y="33738"/>
                    <a:pt x="36460" y="34271"/>
                    <a:pt x="36294" y="34738"/>
                  </a:cubicBezTo>
                  <a:cubicBezTo>
                    <a:pt x="36160" y="35205"/>
                    <a:pt x="35827" y="35539"/>
                    <a:pt x="35393" y="35706"/>
                  </a:cubicBezTo>
                  <a:cubicBezTo>
                    <a:pt x="34839" y="35940"/>
                    <a:pt x="34204" y="35970"/>
                    <a:pt x="33583" y="35970"/>
                  </a:cubicBezTo>
                  <a:cubicBezTo>
                    <a:pt x="33366" y="35970"/>
                    <a:pt x="33150" y="35967"/>
                    <a:pt x="32940" y="35967"/>
                  </a:cubicBezTo>
                  <a:cubicBezTo>
                    <a:pt x="32810" y="35967"/>
                    <a:pt x="32682" y="35968"/>
                    <a:pt x="32558" y="35973"/>
                  </a:cubicBezTo>
                  <a:cubicBezTo>
                    <a:pt x="30223" y="36006"/>
                    <a:pt x="27854" y="36006"/>
                    <a:pt x="25519" y="36006"/>
                  </a:cubicBezTo>
                  <a:cubicBezTo>
                    <a:pt x="20816" y="36006"/>
                    <a:pt x="16146" y="35939"/>
                    <a:pt x="11442" y="35806"/>
                  </a:cubicBezTo>
                  <a:cubicBezTo>
                    <a:pt x="9107" y="35739"/>
                    <a:pt x="6739" y="35672"/>
                    <a:pt x="4404" y="35606"/>
                  </a:cubicBezTo>
                  <a:cubicBezTo>
                    <a:pt x="3804" y="35572"/>
                    <a:pt x="3237" y="35539"/>
                    <a:pt x="2636" y="35506"/>
                  </a:cubicBezTo>
                  <a:cubicBezTo>
                    <a:pt x="2458" y="35506"/>
                    <a:pt x="2266" y="35513"/>
                    <a:pt x="2070" y="35513"/>
                  </a:cubicBezTo>
                  <a:cubicBezTo>
                    <a:pt x="1680" y="35513"/>
                    <a:pt x="1280" y="35483"/>
                    <a:pt x="968" y="35305"/>
                  </a:cubicBezTo>
                  <a:cubicBezTo>
                    <a:pt x="201" y="34838"/>
                    <a:pt x="268" y="33671"/>
                    <a:pt x="301" y="32904"/>
                  </a:cubicBezTo>
                  <a:cubicBezTo>
                    <a:pt x="335" y="28267"/>
                    <a:pt x="635" y="23630"/>
                    <a:pt x="868" y="18960"/>
                  </a:cubicBezTo>
                  <a:cubicBezTo>
                    <a:pt x="1102" y="14324"/>
                    <a:pt x="1269" y="9687"/>
                    <a:pt x="1102" y="5050"/>
                  </a:cubicBezTo>
                  <a:cubicBezTo>
                    <a:pt x="1035" y="3983"/>
                    <a:pt x="968" y="2916"/>
                    <a:pt x="902" y="1848"/>
                  </a:cubicBezTo>
                  <a:cubicBezTo>
                    <a:pt x="935" y="1848"/>
                    <a:pt x="968" y="1848"/>
                    <a:pt x="1002" y="1815"/>
                  </a:cubicBezTo>
                  <a:cubicBezTo>
                    <a:pt x="2336" y="414"/>
                    <a:pt x="4604" y="614"/>
                    <a:pt x="6339" y="581"/>
                  </a:cubicBezTo>
                  <a:lnTo>
                    <a:pt x="13411" y="481"/>
                  </a:lnTo>
                  <a:cubicBezTo>
                    <a:pt x="18081" y="414"/>
                    <a:pt x="22751" y="347"/>
                    <a:pt x="27421" y="314"/>
                  </a:cubicBezTo>
                  <a:cubicBezTo>
                    <a:pt x="27866" y="307"/>
                    <a:pt x="28312" y="303"/>
                    <a:pt x="28758" y="303"/>
                  </a:cubicBezTo>
                  <a:close/>
                  <a:moveTo>
                    <a:pt x="27871" y="0"/>
                  </a:moveTo>
                  <a:cubicBezTo>
                    <a:pt x="26575" y="0"/>
                    <a:pt x="25280" y="29"/>
                    <a:pt x="23985" y="47"/>
                  </a:cubicBezTo>
                  <a:lnTo>
                    <a:pt x="16713" y="147"/>
                  </a:lnTo>
                  <a:lnTo>
                    <a:pt x="9474" y="247"/>
                  </a:lnTo>
                  <a:cubicBezTo>
                    <a:pt x="8274" y="247"/>
                    <a:pt x="7073" y="280"/>
                    <a:pt x="5872" y="280"/>
                  </a:cubicBezTo>
                  <a:cubicBezTo>
                    <a:pt x="4904" y="314"/>
                    <a:pt x="3937" y="280"/>
                    <a:pt x="3003" y="481"/>
                  </a:cubicBezTo>
                  <a:cubicBezTo>
                    <a:pt x="2169" y="647"/>
                    <a:pt x="1402" y="948"/>
                    <a:pt x="802" y="1548"/>
                  </a:cubicBezTo>
                  <a:cubicBezTo>
                    <a:pt x="768" y="1548"/>
                    <a:pt x="701" y="1581"/>
                    <a:pt x="701" y="1648"/>
                  </a:cubicBezTo>
                  <a:cubicBezTo>
                    <a:pt x="1035" y="6418"/>
                    <a:pt x="968" y="11222"/>
                    <a:pt x="768" y="15992"/>
                  </a:cubicBezTo>
                  <a:cubicBezTo>
                    <a:pt x="535" y="20762"/>
                    <a:pt x="234" y="25565"/>
                    <a:pt x="101" y="30369"/>
                  </a:cubicBezTo>
                  <a:cubicBezTo>
                    <a:pt x="68" y="31469"/>
                    <a:pt x="1" y="32637"/>
                    <a:pt x="68" y="33738"/>
                  </a:cubicBezTo>
                  <a:cubicBezTo>
                    <a:pt x="101" y="34472"/>
                    <a:pt x="301" y="35305"/>
                    <a:pt x="1035" y="35606"/>
                  </a:cubicBezTo>
                  <a:cubicBezTo>
                    <a:pt x="1535" y="35806"/>
                    <a:pt x="2136" y="35739"/>
                    <a:pt x="2636" y="35772"/>
                  </a:cubicBezTo>
                  <a:cubicBezTo>
                    <a:pt x="3237" y="35806"/>
                    <a:pt x="3837" y="35839"/>
                    <a:pt x="4404" y="35839"/>
                  </a:cubicBezTo>
                  <a:cubicBezTo>
                    <a:pt x="5638" y="35906"/>
                    <a:pt x="6839" y="35939"/>
                    <a:pt x="8040" y="35973"/>
                  </a:cubicBezTo>
                  <a:cubicBezTo>
                    <a:pt x="12877" y="36139"/>
                    <a:pt x="17714" y="36239"/>
                    <a:pt x="22550" y="36273"/>
                  </a:cubicBezTo>
                  <a:lnTo>
                    <a:pt x="29789" y="36273"/>
                  </a:lnTo>
                  <a:cubicBezTo>
                    <a:pt x="30990" y="36239"/>
                    <a:pt x="32224" y="36239"/>
                    <a:pt x="33425" y="36239"/>
                  </a:cubicBezTo>
                  <a:cubicBezTo>
                    <a:pt x="34259" y="36206"/>
                    <a:pt x="35193" y="36239"/>
                    <a:pt x="35893" y="35739"/>
                  </a:cubicBezTo>
                  <a:cubicBezTo>
                    <a:pt x="36694" y="35205"/>
                    <a:pt x="36694" y="34238"/>
                    <a:pt x="36694" y="33371"/>
                  </a:cubicBezTo>
                  <a:cubicBezTo>
                    <a:pt x="36627" y="32203"/>
                    <a:pt x="36594" y="31002"/>
                    <a:pt x="36560" y="29802"/>
                  </a:cubicBezTo>
                  <a:cubicBezTo>
                    <a:pt x="36527" y="27366"/>
                    <a:pt x="36460" y="24965"/>
                    <a:pt x="36460" y="22530"/>
                  </a:cubicBezTo>
                  <a:cubicBezTo>
                    <a:pt x="36427" y="17726"/>
                    <a:pt x="36460" y="12923"/>
                    <a:pt x="36594" y="8119"/>
                  </a:cubicBezTo>
                  <a:cubicBezTo>
                    <a:pt x="36627" y="6918"/>
                    <a:pt x="36694" y="5684"/>
                    <a:pt x="36727" y="4483"/>
                  </a:cubicBezTo>
                  <a:cubicBezTo>
                    <a:pt x="36761" y="3883"/>
                    <a:pt x="36794" y="3283"/>
                    <a:pt x="36794" y="2682"/>
                  </a:cubicBezTo>
                  <a:cubicBezTo>
                    <a:pt x="36827" y="2215"/>
                    <a:pt x="36794" y="1748"/>
                    <a:pt x="36527" y="1348"/>
                  </a:cubicBezTo>
                  <a:cubicBezTo>
                    <a:pt x="36060" y="681"/>
                    <a:pt x="35226" y="447"/>
                    <a:pt x="34459" y="347"/>
                  </a:cubicBezTo>
                  <a:cubicBezTo>
                    <a:pt x="33358" y="180"/>
                    <a:pt x="32224" y="114"/>
                    <a:pt x="31090" y="80"/>
                  </a:cubicBezTo>
                  <a:cubicBezTo>
                    <a:pt x="30017" y="20"/>
                    <a:pt x="28944" y="0"/>
                    <a:pt x="27871" y="0"/>
                  </a:cubicBezTo>
                  <a:close/>
                </a:path>
              </a:pathLst>
            </a:custGeom>
            <a:solidFill>
              <a:srgbClr val="00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2"/>
            <p:cNvSpPr/>
            <p:nvPr/>
          </p:nvSpPr>
          <p:spPr>
            <a:xfrm>
              <a:off x="6884158" y="1957911"/>
              <a:ext cx="455608" cy="18297"/>
            </a:xfrm>
            <a:custGeom>
              <a:avLst/>
              <a:gdLst/>
              <a:ahLst/>
              <a:cxnLst/>
              <a:rect l="l" t="t" r="r" b="b"/>
              <a:pathLst>
                <a:path w="22684" h="911" extrusionOk="0">
                  <a:moveTo>
                    <a:pt x="19494" y="1"/>
                  </a:moveTo>
                  <a:cubicBezTo>
                    <a:pt x="18423" y="1"/>
                    <a:pt x="17346" y="38"/>
                    <a:pt x="16278" y="38"/>
                  </a:cubicBezTo>
                  <a:cubicBezTo>
                    <a:pt x="14310" y="38"/>
                    <a:pt x="12342" y="72"/>
                    <a:pt x="10374" y="72"/>
                  </a:cubicBezTo>
                  <a:cubicBezTo>
                    <a:pt x="6905" y="72"/>
                    <a:pt x="3436" y="72"/>
                    <a:pt x="0" y="205"/>
                  </a:cubicBezTo>
                  <a:lnTo>
                    <a:pt x="0" y="706"/>
                  </a:lnTo>
                  <a:cubicBezTo>
                    <a:pt x="3436" y="839"/>
                    <a:pt x="6905" y="839"/>
                    <a:pt x="10374" y="839"/>
                  </a:cubicBezTo>
                  <a:lnTo>
                    <a:pt x="16278" y="872"/>
                  </a:lnTo>
                  <a:cubicBezTo>
                    <a:pt x="17346" y="872"/>
                    <a:pt x="18423" y="910"/>
                    <a:pt x="19494" y="910"/>
                  </a:cubicBezTo>
                  <a:cubicBezTo>
                    <a:pt x="20431" y="910"/>
                    <a:pt x="21364" y="881"/>
                    <a:pt x="22283" y="772"/>
                  </a:cubicBezTo>
                  <a:cubicBezTo>
                    <a:pt x="22683" y="706"/>
                    <a:pt x="22683" y="205"/>
                    <a:pt x="22283" y="139"/>
                  </a:cubicBezTo>
                  <a:cubicBezTo>
                    <a:pt x="21364" y="30"/>
                    <a:pt x="20431" y="1"/>
                    <a:pt x="19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2"/>
            <p:cNvSpPr/>
            <p:nvPr/>
          </p:nvSpPr>
          <p:spPr>
            <a:xfrm>
              <a:off x="6883475" y="2093284"/>
              <a:ext cx="438194" cy="19563"/>
            </a:xfrm>
            <a:custGeom>
              <a:avLst/>
              <a:gdLst/>
              <a:ahLst/>
              <a:cxnLst/>
              <a:rect l="l" t="t" r="r" b="b"/>
              <a:pathLst>
                <a:path w="21817" h="974" extrusionOk="0">
                  <a:moveTo>
                    <a:pt x="17204" y="1"/>
                  </a:moveTo>
                  <a:cubicBezTo>
                    <a:pt x="16651" y="1"/>
                    <a:pt x="16098" y="3"/>
                    <a:pt x="15545" y="3"/>
                  </a:cubicBezTo>
                  <a:lnTo>
                    <a:pt x="9641" y="3"/>
                  </a:lnTo>
                  <a:cubicBezTo>
                    <a:pt x="7706" y="3"/>
                    <a:pt x="5772" y="3"/>
                    <a:pt x="3837" y="37"/>
                  </a:cubicBezTo>
                  <a:cubicBezTo>
                    <a:pt x="2569" y="37"/>
                    <a:pt x="1302" y="37"/>
                    <a:pt x="1" y="137"/>
                  </a:cubicBezTo>
                  <a:lnTo>
                    <a:pt x="1" y="837"/>
                  </a:lnTo>
                  <a:cubicBezTo>
                    <a:pt x="1268" y="904"/>
                    <a:pt x="2503" y="937"/>
                    <a:pt x="3737" y="937"/>
                  </a:cubicBezTo>
                  <a:cubicBezTo>
                    <a:pt x="5705" y="971"/>
                    <a:pt x="7673" y="971"/>
                    <a:pt x="9641" y="971"/>
                  </a:cubicBezTo>
                  <a:lnTo>
                    <a:pt x="15445" y="971"/>
                  </a:lnTo>
                  <a:cubicBezTo>
                    <a:pt x="16007" y="971"/>
                    <a:pt x="16570" y="973"/>
                    <a:pt x="17132" y="973"/>
                  </a:cubicBezTo>
                  <a:cubicBezTo>
                    <a:pt x="18538" y="973"/>
                    <a:pt x="19944" y="956"/>
                    <a:pt x="21349" y="837"/>
                  </a:cubicBezTo>
                  <a:cubicBezTo>
                    <a:pt x="21816" y="804"/>
                    <a:pt x="21816" y="170"/>
                    <a:pt x="21349" y="137"/>
                  </a:cubicBezTo>
                  <a:cubicBezTo>
                    <a:pt x="19967" y="18"/>
                    <a:pt x="18586" y="1"/>
                    <a:pt x="17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2"/>
            <p:cNvSpPr/>
            <p:nvPr/>
          </p:nvSpPr>
          <p:spPr>
            <a:xfrm>
              <a:off x="6876104" y="2191500"/>
              <a:ext cx="434840" cy="17434"/>
            </a:xfrm>
            <a:custGeom>
              <a:avLst/>
              <a:gdLst/>
              <a:ahLst/>
              <a:cxnLst/>
              <a:rect l="l" t="t" r="r" b="b"/>
              <a:pathLst>
                <a:path w="21650" h="868" extrusionOk="0">
                  <a:moveTo>
                    <a:pt x="1640" y="0"/>
                  </a:moveTo>
                  <a:cubicBezTo>
                    <a:pt x="1210" y="0"/>
                    <a:pt x="785" y="17"/>
                    <a:pt x="368" y="83"/>
                  </a:cubicBezTo>
                  <a:cubicBezTo>
                    <a:pt x="1" y="117"/>
                    <a:pt x="1" y="751"/>
                    <a:pt x="368" y="784"/>
                  </a:cubicBezTo>
                  <a:cubicBezTo>
                    <a:pt x="785" y="851"/>
                    <a:pt x="1210" y="867"/>
                    <a:pt x="1640" y="867"/>
                  </a:cubicBezTo>
                  <a:cubicBezTo>
                    <a:pt x="2069" y="867"/>
                    <a:pt x="2503" y="851"/>
                    <a:pt x="2936" y="851"/>
                  </a:cubicBezTo>
                  <a:cubicBezTo>
                    <a:pt x="3804" y="851"/>
                    <a:pt x="4704" y="851"/>
                    <a:pt x="5605" y="817"/>
                  </a:cubicBezTo>
                  <a:cubicBezTo>
                    <a:pt x="7339" y="817"/>
                    <a:pt x="9074" y="751"/>
                    <a:pt x="10842" y="651"/>
                  </a:cubicBezTo>
                  <a:cubicBezTo>
                    <a:pt x="11420" y="628"/>
                    <a:pt x="11998" y="621"/>
                    <a:pt x="12578" y="621"/>
                  </a:cubicBezTo>
                  <a:cubicBezTo>
                    <a:pt x="13737" y="621"/>
                    <a:pt x="14900" y="651"/>
                    <a:pt x="16079" y="651"/>
                  </a:cubicBezTo>
                  <a:cubicBezTo>
                    <a:pt x="17847" y="617"/>
                    <a:pt x="19615" y="617"/>
                    <a:pt x="21416" y="617"/>
                  </a:cubicBezTo>
                  <a:cubicBezTo>
                    <a:pt x="21650" y="617"/>
                    <a:pt x="21650" y="250"/>
                    <a:pt x="21416" y="250"/>
                  </a:cubicBezTo>
                  <a:cubicBezTo>
                    <a:pt x="19615" y="217"/>
                    <a:pt x="17847" y="217"/>
                    <a:pt x="16079" y="217"/>
                  </a:cubicBezTo>
                  <a:cubicBezTo>
                    <a:pt x="15069" y="217"/>
                    <a:pt x="14069" y="239"/>
                    <a:pt x="13075" y="239"/>
                  </a:cubicBezTo>
                  <a:cubicBezTo>
                    <a:pt x="12329" y="239"/>
                    <a:pt x="11585" y="226"/>
                    <a:pt x="10842" y="184"/>
                  </a:cubicBezTo>
                  <a:cubicBezTo>
                    <a:pt x="9074" y="117"/>
                    <a:pt x="7339" y="50"/>
                    <a:pt x="5605" y="17"/>
                  </a:cubicBezTo>
                  <a:lnTo>
                    <a:pt x="2936" y="17"/>
                  </a:lnTo>
                  <a:cubicBezTo>
                    <a:pt x="2503" y="17"/>
                    <a:pt x="2069" y="0"/>
                    <a:pt x="1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2"/>
            <p:cNvSpPr/>
            <p:nvPr/>
          </p:nvSpPr>
          <p:spPr>
            <a:xfrm>
              <a:off x="6867407" y="2378572"/>
              <a:ext cx="431486" cy="19000"/>
            </a:xfrm>
            <a:custGeom>
              <a:avLst/>
              <a:gdLst/>
              <a:ahLst/>
              <a:cxnLst/>
              <a:rect l="l" t="t" r="r" b="b"/>
              <a:pathLst>
                <a:path w="21483" h="946" extrusionOk="0">
                  <a:moveTo>
                    <a:pt x="3579" y="1"/>
                  </a:moveTo>
                  <a:cubicBezTo>
                    <a:pt x="2475" y="1"/>
                    <a:pt x="1371" y="28"/>
                    <a:pt x="267" y="176"/>
                  </a:cubicBezTo>
                  <a:cubicBezTo>
                    <a:pt x="0" y="210"/>
                    <a:pt x="0" y="710"/>
                    <a:pt x="267" y="743"/>
                  </a:cubicBezTo>
                  <a:cubicBezTo>
                    <a:pt x="1616" y="925"/>
                    <a:pt x="2965" y="945"/>
                    <a:pt x="4314" y="945"/>
                  </a:cubicBezTo>
                  <a:cubicBezTo>
                    <a:pt x="4700" y="945"/>
                    <a:pt x="5085" y="943"/>
                    <a:pt x="5471" y="943"/>
                  </a:cubicBezTo>
                  <a:lnTo>
                    <a:pt x="10808" y="910"/>
                  </a:lnTo>
                  <a:lnTo>
                    <a:pt x="16145" y="910"/>
                  </a:lnTo>
                  <a:cubicBezTo>
                    <a:pt x="17046" y="910"/>
                    <a:pt x="17946" y="910"/>
                    <a:pt x="18814" y="877"/>
                  </a:cubicBezTo>
                  <a:cubicBezTo>
                    <a:pt x="19214" y="877"/>
                    <a:pt x="19648" y="877"/>
                    <a:pt x="20048" y="843"/>
                  </a:cubicBezTo>
                  <a:cubicBezTo>
                    <a:pt x="20515" y="810"/>
                    <a:pt x="20882" y="710"/>
                    <a:pt x="21315" y="610"/>
                  </a:cubicBezTo>
                  <a:cubicBezTo>
                    <a:pt x="21482" y="577"/>
                    <a:pt x="21482" y="343"/>
                    <a:pt x="21315" y="310"/>
                  </a:cubicBezTo>
                  <a:cubicBezTo>
                    <a:pt x="20882" y="210"/>
                    <a:pt x="20515" y="110"/>
                    <a:pt x="20048" y="76"/>
                  </a:cubicBezTo>
                  <a:cubicBezTo>
                    <a:pt x="19648" y="76"/>
                    <a:pt x="19214" y="43"/>
                    <a:pt x="18814" y="43"/>
                  </a:cubicBezTo>
                  <a:cubicBezTo>
                    <a:pt x="17946" y="9"/>
                    <a:pt x="17046" y="9"/>
                    <a:pt x="16145" y="9"/>
                  </a:cubicBezTo>
                  <a:lnTo>
                    <a:pt x="5471" y="9"/>
                  </a:lnTo>
                  <a:cubicBezTo>
                    <a:pt x="4840" y="9"/>
                    <a:pt x="4209" y="1"/>
                    <a:pt x="3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2"/>
            <p:cNvSpPr/>
            <p:nvPr/>
          </p:nvSpPr>
          <p:spPr>
            <a:xfrm>
              <a:off x="6726712" y="1924008"/>
              <a:ext cx="97171" cy="89037"/>
            </a:xfrm>
            <a:custGeom>
              <a:avLst/>
              <a:gdLst/>
              <a:ahLst/>
              <a:cxnLst/>
              <a:rect l="l" t="t" r="r" b="b"/>
              <a:pathLst>
                <a:path w="4838" h="4433" extrusionOk="0">
                  <a:moveTo>
                    <a:pt x="2593" y="510"/>
                  </a:moveTo>
                  <a:cubicBezTo>
                    <a:pt x="2663" y="510"/>
                    <a:pt x="2733" y="515"/>
                    <a:pt x="2802" y="526"/>
                  </a:cubicBezTo>
                  <a:cubicBezTo>
                    <a:pt x="2836" y="626"/>
                    <a:pt x="2902" y="759"/>
                    <a:pt x="3002" y="792"/>
                  </a:cubicBezTo>
                  <a:cubicBezTo>
                    <a:pt x="3569" y="1059"/>
                    <a:pt x="3903" y="1626"/>
                    <a:pt x="3870" y="2260"/>
                  </a:cubicBezTo>
                  <a:cubicBezTo>
                    <a:pt x="3870" y="2827"/>
                    <a:pt x="3436" y="3361"/>
                    <a:pt x="2902" y="3561"/>
                  </a:cubicBezTo>
                  <a:lnTo>
                    <a:pt x="2902" y="3528"/>
                  </a:lnTo>
                  <a:cubicBezTo>
                    <a:pt x="2712" y="3591"/>
                    <a:pt x="2522" y="3624"/>
                    <a:pt x="2337" y="3624"/>
                  </a:cubicBezTo>
                  <a:cubicBezTo>
                    <a:pt x="1938" y="3624"/>
                    <a:pt x="1564" y="3469"/>
                    <a:pt x="1268" y="3127"/>
                  </a:cubicBezTo>
                  <a:cubicBezTo>
                    <a:pt x="868" y="2627"/>
                    <a:pt x="767" y="1960"/>
                    <a:pt x="1068" y="1426"/>
                  </a:cubicBezTo>
                  <a:cubicBezTo>
                    <a:pt x="1337" y="888"/>
                    <a:pt x="1982" y="510"/>
                    <a:pt x="2593" y="510"/>
                  </a:cubicBezTo>
                  <a:close/>
                  <a:moveTo>
                    <a:pt x="3229" y="0"/>
                  </a:moveTo>
                  <a:cubicBezTo>
                    <a:pt x="3122" y="0"/>
                    <a:pt x="3016" y="45"/>
                    <a:pt x="2936" y="125"/>
                  </a:cubicBezTo>
                  <a:cubicBezTo>
                    <a:pt x="2706" y="42"/>
                    <a:pt x="2468" y="3"/>
                    <a:pt x="2233" y="3"/>
                  </a:cubicBezTo>
                  <a:cubicBezTo>
                    <a:pt x="1617" y="3"/>
                    <a:pt x="1021" y="276"/>
                    <a:pt x="634" y="759"/>
                  </a:cubicBezTo>
                  <a:cubicBezTo>
                    <a:pt x="0" y="1493"/>
                    <a:pt x="0" y="2527"/>
                    <a:pt x="467" y="3328"/>
                  </a:cubicBezTo>
                  <a:cubicBezTo>
                    <a:pt x="893" y="4037"/>
                    <a:pt x="1608" y="4432"/>
                    <a:pt x="2386" y="4432"/>
                  </a:cubicBezTo>
                  <a:cubicBezTo>
                    <a:pt x="2523" y="4432"/>
                    <a:pt x="2662" y="4420"/>
                    <a:pt x="2802" y="4395"/>
                  </a:cubicBezTo>
                  <a:cubicBezTo>
                    <a:pt x="3670" y="4228"/>
                    <a:pt x="4470" y="3528"/>
                    <a:pt x="4637" y="2660"/>
                  </a:cubicBezTo>
                  <a:cubicBezTo>
                    <a:pt x="4837" y="1660"/>
                    <a:pt x="4370" y="526"/>
                    <a:pt x="3436" y="59"/>
                  </a:cubicBezTo>
                  <a:cubicBezTo>
                    <a:pt x="3370" y="19"/>
                    <a:pt x="3299" y="0"/>
                    <a:pt x="3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2"/>
            <p:cNvSpPr/>
            <p:nvPr/>
          </p:nvSpPr>
          <p:spPr>
            <a:xfrm>
              <a:off x="6744125" y="2053918"/>
              <a:ext cx="93817" cy="88997"/>
            </a:xfrm>
            <a:custGeom>
              <a:avLst/>
              <a:gdLst/>
              <a:ahLst/>
              <a:cxnLst/>
              <a:rect l="l" t="t" r="r" b="b"/>
              <a:pathLst>
                <a:path w="4671" h="4431" extrusionOk="0">
                  <a:moveTo>
                    <a:pt x="2744" y="475"/>
                  </a:moveTo>
                  <a:cubicBezTo>
                    <a:pt x="2831" y="475"/>
                    <a:pt x="2918" y="481"/>
                    <a:pt x="3003" y="496"/>
                  </a:cubicBezTo>
                  <a:cubicBezTo>
                    <a:pt x="2836" y="629"/>
                    <a:pt x="2769" y="929"/>
                    <a:pt x="3036" y="1096"/>
                  </a:cubicBezTo>
                  <a:cubicBezTo>
                    <a:pt x="3536" y="1430"/>
                    <a:pt x="3837" y="2130"/>
                    <a:pt x="3636" y="2730"/>
                  </a:cubicBezTo>
                  <a:cubicBezTo>
                    <a:pt x="3476" y="3309"/>
                    <a:pt x="2881" y="3733"/>
                    <a:pt x="2301" y="3733"/>
                  </a:cubicBezTo>
                  <a:cubicBezTo>
                    <a:pt x="2279" y="3733"/>
                    <a:pt x="2257" y="3732"/>
                    <a:pt x="2235" y="3731"/>
                  </a:cubicBezTo>
                  <a:cubicBezTo>
                    <a:pt x="1635" y="3698"/>
                    <a:pt x="1135" y="3197"/>
                    <a:pt x="935" y="2697"/>
                  </a:cubicBezTo>
                  <a:cubicBezTo>
                    <a:pt x="701" y="2130"/>
                    <a:pt x="834" y="1530"/>
                    <a:pt x="1268" y="1096"/>
                  </a:cubicBezTo>
                  <a:cubicBezTo>
                    <a:pt x="1669" y="724"/>
                    <a:pt x="2217" y="475"/>
                    <a:pt x="2744" y="475"/>
                  </a:cubicBezTo>
                  <a:close/>
                  <a:moveTo>
                    <a:pt x="2410" y="1"/>
                  </a:moveTo>
                  <a:cubicBezTo>
                    <a:pt x="1922" y="1"/>
                    <a:pt x="1441" y="157"/>
                    <a:pt x="1035" y="462"/>
                  </a:cubicBezTo>
                  <a:cubicBezTo>
                    <a:pt x="334" y="996"/>
                    <a:pt x="1" y="1863"/>
                    <a:pt x="234" y="2730"/>
                  </a:cubicBezTo>
                  <a:cubicBezTo>
                    <a:pt x="434" y="3531"/>
                    <a:pt x="1101" y="4232"/>
                    <a:pt x="1935" y="4398"/>
                  </a:cubicBezTo>
                  <a:cubicBezTo>
                    <a:pt x="2055" y="4420"/>
                    <a:pt x="2176" y="4430"/>
                    <a:pt x="2296" y="4430"/>
                  </a:cubicBezTo>
                  <a:cubicBezTo>
                    <a:pt x="3109" y="4430"/>
                    <a:pt x="3888" y="3953"/>
                    <a:pt x="4237" y="3197"/>
                  </a:cubicBezTo>
                  <a:cubicBezTo>
                    <a:pt x="4671" y="2230"/>
                    <a:pt x="4304" y="1029"/>
                    <a:pt x="3403" y="462"/>
                  </a:cubicBezTo>
                  <a:lnTo>
                    <a:pt x="3370" y="462"/>
                  </a:lnTo>
                  <a:cubicBezTo>
                    <a:pt x="3436" y="395"/>
                    <a:pt x="3470" y="262"/>
                    <a:pt x="3336" y="195"/>
                  </a:cubicBezTo>
                  <a:cubicBezTo>
                    <a:pt x="3037" y="65"/>
                    <a:pt x="2722" y="1"/>
                    <a:pt x="2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2"/>
            <p:cNvSpPr/>
            <p:nvPr/>
          </p:nvSpPr>
          <p:spPr>
            <a:xfrm>
              <a:off x="6734083" y="2308857"/>
              <a:ext cx="108559" cy="99822"/>
            </a:xfrm>
            <a:custGeom>
              <a:avLst/>
              <a:gdLst/>
              <a:ahLst/>
              <a:cxnLst/>
              <a:rect l="l" t="t" r="r" b="b"/>
              <a:pathLst>
                <a:path w="5405" h="4970" extrusionOk="0">
                  <a:moveTo>
                    <a:pt x="3273" y="1"/>
                  </a:moveTo>
                  <a:cubicBezTo>
                    <a:pt x="2881" y="1"/>
                    <a:pt x="2767" y="559"/>
                    <a:pt x="3169" y="745"/>
                  </a:cubicBezTo>
                  <a:cubicBezTo>
                    <a:pt x="3803" y="979"/>
                    <a:pt x="4337" y="1512"/>
                    <a:pt x="4503" y="2179"/>
                  </a:cubicBezTo>
                  <a:cubicBezTo>
                    <a:pt x="4670" y="2813"/>
                    <a:pt x="4370" y="3480"/>
                    <a:pt x="3836" y="3881"/>
                  </a:cubicBezTo>
                  <a:cubicBezTo>
                    <a:pt x="3565" y="4080"/>
                    <a:pt x="3270" y="4158"/>
                    <a:pt x="2965" y="4158"/>
                  </a:cubicBezTo>
                  <a:cubicBezTo>
                    <a:pt x="2558" y="4158"/>
                    <a:pt x="2136" y="4019"/>
                    <a:pt x="1735" y="3847"/>
                  </a:cubicBezTo>
                  <a:cubicBezTo>
                    <a:pt x="1435" y="3681"/>
                    <a:pt x="1101" y="3514"/>
                    <a:pt x="934" y="3214"/>
                  </a:cubicBezTo>
                  <a:cubicBezTo>
                    <a:pt x="734" y="2880"/>
                    <a:pt x="767" y="2513"/>
                    <a:pt x="901" y="2179"/>
                  </a:cubicBezTo>
                  <a:cubicBezTo>
                    <a:pt x="1034" y="1779"/>
                    <a:pt x="1334" y="1412"/>
                    <a:pt x="1668" y="1145"/>
                  </a:cubicBezTo>
                  <a:cubicBezTo>
                    <a:pt x="1884" y="972"/>
                    <a:pt x="2185" y="799"/>
                    <a:pt x="2461" y="799"/>
                  </a:cubicBezTo>
                  <a:cubicBezTo>
                    <a:pt x="2610" y="799"/>
                    <a:pt x="2752" y="850"/>
                    <a:pt x="2869" y="979"/>
                  </a:cubicBezTo>
                  <a:cubicBezTo>
                    <a:pt x="2900" y="1010"/>
                    <a:pt x="2935" y="1023"/>
                    <a:pt x="2968" y="1023"/>
                  </a:cubicBezTo>
                  <a:cubicBezTo>
                    <a:pt x="3079" y="1023"/>
                    <a:pt x="3179" y="881"/>
                    <a:pt x="3102" y="778"/>
                  </a:cubicBezTo>
                  <a:cubicBezTo>
                    <a:pt x="2866" y="516"/>
                    <a:pt x="2465" y="336"/>
                    <a:pt x="2094" y="336"/>
                  </a:cubicBezTo>
                  <a:cubicBezTo>
                    <a:pt x="1993" y="336"/>
                    <a:pt x="1894" y="350"/>
                    <a:pt x="1801" y="378"/>
                  </a:cubicBezTo>
                  <a:cubicBezTo>
                    <a:pt x="1268" y="478"/>
                    <a:pt x="867" y="912"/>
                    <a:pt x="567" y="1346"/>
                  </a:cubicBezTo>
                  <a:cubicBezTo>
                    <a:pt x="234" y="1746"/>
                    <a:pt x="0" y="2280"/>
                    <a:pt x="34" y="2813"/>
                  </a:cubicBezTo>
                  <a:cubicBezTo>
                    <a:pt x="67" y="3347"/>
                    <a:pt x="334" y="3814"/>
                    <a:pt x="734" y="4148"/>
                  </a:cubicBezTo>
                  <a:cubicBezTo>
                    <a:pt x="1168" y="4481"/>
                    <a:pt x="1701" y="4715"/>
                    <a:pt x="2202" y="4848"/>
                  </a:cubicBezTo>
                  <a:cubicBezTo>
                    <a:pt x="2456" y="4928"/>
                    <a:pt x="2719" y="4969"/>
                    <a:pt x="2981" y="4969"/>
                  </a:cubicBezTo>
                  <a:cubicBezTo>
                    <a:pt x="3269" y="4969"/>
                    <a:pt x="3557" y="4919"/>
                    <a:pt x="3836" y="4815"/>
                  </a:cubicBezTo>
                  <a:cubicBezTo>
                    <a:pt x="4737" y="4414"/>
                    <a:pt x="5404" y="3447"/>
                    <a:pt x="5371" y="2480"/>
                  </a:cubicBezTo>
                  <a:cubicBezTo>
                    <a:pt x="5304" y="1346"/>
                    <a:pt x="4470" y="278"/>
                    <a:pt x="3369" y="11"/>
                  </a:cubicBezTo>
                  <a:cubicBezTo>
                    <a:pt x="3335" y="4"/>
                    <a:pt x="3303" y="1"/>
                    <a:pt x="3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2"/>
            <p:cNvSpPr/>
            <p:nvPr/>
          </p:nvSpPr>
          <p:spPr>
            <a:xfrm>
              <a:off x="7488475" y="1476836"/>
              <a:ext cx="868978" cy="549526"/>
            </a:xfrm>
            <a:custGeom>
              <a:avLst/>
              <a:gdLst/>
              <a:ahLst/>
              <a:cxnLst/>
              <a:rect l="l" t="t" r="r" b="b"/>
              <a:pathLst>
                <a:path w="43265" h="27360" extrusionOk="0">
                  <a:moveTo>
                    <a:pt x="19858" y="0"/>
                  </a:moveTo>
                  <a:cubicBezTo>
                    <a:pt x="19177" y="0"/>
                    <a:pt x="18495" y="2"/>
                    <a:pt x="17813" y="7"/>
                  </a:cubicBezTo>
                  <a:cubicBezTo>
                    <a:pt x="12443" y="40"/>
                    <a:pt x="7072" y="207"/>
                    <a:pt x="1702" y="474"/>
                  </a:cubicBezTo>
                  <a:cubicBezTo>
                    <a:pt x="1568" y="474"/>
                    <a:pt x="1468" y="540"/>
                    <a:pt x="1435" y="674"/>
                  </a:cubicBezTo>
                  <a:cubicBezTo>
                    <a:pt x="1301" y="1174"/>
                    <a:pt x="1168" y="1674"/>
                    <a:pt x="1034" y="2175"/>
                  </a:cubicBezTo>
                  <a:cubicBezTo>
                    <a:pt x="67" y="6311"/>
                    <a:pt x="0" y="10614"/>
                    <a:pt x="100" y="14884"/>
                  </a:cubicBezTo>
                  <a:lnTo>
                    <a:pt x="100" y="14851"/>
                  </a:lnTo>
                  <a:cubicBezTo>
                    <a:pt x="167" y="17052"/>
                    <a:pt x="234" y="19254"/>
                    <a:pt x="334" y="21455"/>
                  </a:cubicBezTo>
                  <a:cubicBezTo>
                    <a:pt x="367" y="22523"/>
                    <a:pt x="367" y="23590"/>
                    <a:pt x="467" y="24658"/>
                  </a:cubicBezTo>
                  <a:cubicBezTo>
                    <a:pt x="534" y="25391"/>
                    <a:pt x="768" y="26192"/>
                    <a:pt x="1501" y="26459"/>
                  </a:cubicBezTo>
                  <a:cubicBezTo>
                    <a:pt x="1968" y="26626"/>
                    <a:pt x="2502" y="26626"/>
                    <a:pt x="2969" y="26626"/>
                  </a:cubicBezTo>
                  <a:cubicBezTo>
                    <a:pt x="3536" y="26659"/>
                    <a:pt x="4103" y="26692"/>
                    <a:pt x="4637" y="26726"/>
                  </a:cubicBezTo>
                  <a:cubicBezTo>
                    <a:pt x="5771" y="26792"/>
                    <a:pt x="6905" y="26859"/>
                    <a:pt x="8039" y="26893"/>
                  </a:cubicBezTo>
                  <a:cubicBezTo>
                    <a:pt x="10274" y="26993"/>
                    <a:pt x="12509" y="27093"/>
                    <a:pt x="14778" y="27159"/>
                  </a:cubicBezTo>
                  <a:cubicBezTo>
                    <a:pt x="19281" y="27293"/>
                    <a:pt x="23784" y="27360"/>
                    <a:pt x="28287" y="27360"/>
                  </a:cubicBezTo>
                  <a:cubicBezTo>
                    <a:pt x="32524" y="27360"/>
                    <a:pt x="36827" y="27360"/>
                    <a:pt x="41063" y="27093"/>
                  </a:cubicBezTo>
                  <a:cubicBezTo>
                    <a:pt x="41110" y="27116"/>
                    <a:pt x="41157" y="27140"/>
                    <a:pt x="41205" y="27140"/>
                  </a:cubicBezTo>
                  <a:cubicBezTo>
                    <a:pt x="41224" y="27140"/>
                    <a:pt x="41244" y="27136"/>
                    <a:pt x="41263" y="27126"/>
                  </a:cubicBezTo>
                  <a:cubicBezTo>
                    <a:pt x="41330" y="27126"/>
                    <a:pt x="41363" y="27093"/>
                    <a:pt x="41430" y="27059"/>
                  </a:cubicBezTo>
                  <a:cubicBezTo>
                    <a:pt x="41530" y="27059"/>
                    <a:pt x="41663" y="27059"/>
                    <a:pt x="41763" y="27026"/>
                  </a:cubicBezTo>
                  <a:cubicBezTo>
                    <a:pt x="41897" y="27026"/>
                    <a:pt x="41897" y="26859"/>
                    <a:pt x="41763" y="26859"/>
                  </a:cubicBezTo>
                  <a:lnTo>
                    <a:pt x="41697" y="26859"/>
                  </a:lnTo>
                  <a:cubicBezTo>
                    <a:pt x="41997" y="26526"/>
                    <a:pt x="42097" y="26025"/>
                    <a:pt x="42130" y="25592"/>
                  </a:cubicBezTo>
                  <a:cubicBezTo>
                    <a:pt x="42197" y="24591"/>
                    <a:pt x="42264" y="23590"/>
                    <a:pt x="42331" y="22623"/>
                  </a:cubicBezTo>
                  <a:cubicBezTo>
                    <a:pt x="42531" y="19054"/>
                    <a:pt x="42597" y="15484"/>
                    <a:pt x="42564" y="11882"/>
                  </a:cubicBezTo>
                  <a:cubicBezTo>
                    <a:pt x="42564" y="10114"/>
                    <a:pt x="42497" y="8313"/>
                    <a:pt x="42431" y="6511"/>
                  </a:cubicBezTo>
                  <a:cubicBezTo>
                    <a:pt x="42331" y="4743"/>
                    <a:pt x="42264" y="2975"/>
                    <a:pt x="42064" y="1207"/>
                  </a:cubicBezTo>
                  <a:lnTo>
                    <a:pt x="42064" y="1207"/>
                  </a:lnTo>
                  <a:cubicBezTo>
                    <a:pt x="42364" y="1241"/>
                    <a:pt x="42631" y="1241"/>
                    <a:pt x="42931" y="1274"/>
                  </a:cubicBezTo>
                  <a:cubicBezTo>
                    <a:pt x="42941" y="1275"/>
                    <a:pt x="42950" y="1276"/>
                    <a:pt x="42959" y="1276"/>
                  </a:cubicBezTo>
                  <a:cubicBezTo>
                    <a:pt x="43264" y="1276"/>
                    <a:pt x="43255" y="740"/>
                    <a:pt x="42931" y="740"/>
                  </a:cubicBezTo>
                  <a:cubicBezTo>
                    <a:pt x="39895" y="540"/>
                    <a:pt x="36893" y="374"/>
                    <a:pt x="33891" y="273"/>
                  </a:cubicBezTo>
                  <a:cubicBezTo>
                    <a:pt x="29203" y="99"/>
                    <a:pt x="24540" y="0"/>
                    <a:pt x="19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2"/>
            <p:cNvSpPr/>
            <p:nvPr/>
          </p:nvSpPr>
          <p:spPr>
            <a:xfrm>
              <a:off x="7484458" y="1474144"/>
              <a:ext cx="877012" cy="554225"/>
            </a:xfrm>
            <a:custGeom>
              <a:avLst/>
              <a:gdLst/>
              <a:ahLst/>
              <a:cxnLst/>
              <a:rect l="l" t="t" r="r" b="b"/>
              <a:pathLst>
                <a:path w="43665" h="27594" extrusionOk="0">
                  <a:moveTo>
                    <a:pt x="20692" y="583"/>
                  </a:moveTo>
                  <a:cubicBezTo>
                    <a:pt x="22823" y="583"/>
                    <a:pt x="24955" y="602"/>
                    <a:pt x="27086" y="641"/>
                  </a:cubicBezTo>
                  <a:cubicBezTo>
                    <a:pt x="32123" y="741"/>
                    <a:pt x="37160" y="941"/>
                    <a:pt x="42197" y="1241"/>
                  </a:cubicBezTo>
                  <a:cubicBezTo>
                    <a:pt x="42264" y="3176"/>
                    <a:pt x="42397" y="5111"/>
                    <a:pt x="42464" y="7046"/>
                  </a:cubicBezTo>
                  <a:cubicBezTo>
                    <a:pt x="42564" y="10515"/>
                    <a:pt x="42597" y="13984"/>
                    <a:pt x="42497" y="17453"/>
                  </a:cubicBezTo>
                  <a:cubicBezTo>
                    <a:pt x="42464" y="19188"/>
                    <a:pt x="42364" y="20922"/>
                    <a:pt x="42264" y="22657"/>
                  </a:cubicBezTo>
                  <a:cubicBezTo>
                    <a:pt x="42230" y="23557"/>
                    <a:pt x="42164" y="24425"/>
                    <a:pt x="42097" y="25292"/>
                  </a:cubicBezTo>
                  <a:cubicBezTo>
                    <a:pt x="42064" y="25726"/>
                    <a:pt x="42097" y="26193"/>
                    <a:pt x="41863" y="26560"/>
                  </a:cubicBezTo>
                  <a:cubicBezTo>
                    <a:pt x="41595" y="27067"/>
                    <a:pt x="41166" y="27094"/>
                    <a:pt x="40672" y="27094"/>
                  </a:cubicBezTo>
                  <a:cubicBezTo>
                    <a:pt x="40614" y="27094"/>
                    <a:pt x="40555" y="27093"/>
                    <a:pt x="40496" y="27093"/>
                  </a:cubicBezTo>
                  <a:cubicBezTo>
                    <a:pt x="36059" y="27127"/>
                    <a:pt x="31623" y="27193"/>
                    <a:pt x="27186" y="27193"/>
                  </a:cubicBezTo>
                  <a:cubicBezTo>
                    <a:pt x="22750" y="27160"/>
                    <a:pt x="18280" y="27060"/>
                    <a:pt x="13843" y="26926"/>
                  </a:cubicBezTo>
                  <a:cubicBezTo>
                    <a:pt x="11608" y="26860"/>
                    <a:pt x="9407" y="26760"/>
                    <a:pt x="7172" y="26660"/>
                  </a:cubicBezTo>
                  <a:cubicBezTo>
                    <a:pt x="6071" y="26593"/>
                    <a:pt x="4970" y="26526"/>
                    <a:pt x="3870" y="26459"/>
                  </a:cubicBezTo>
                  <a:cubicBezTo>
                    <a:pt x="3336" y="26426"/>
                    <a:pt x="2769" y="26426"/>
                    <a:pt x="2202" y="26359"/>
                  </a:cubicBezTo>
                  <a:cubicBezTo>
                    <a:pt x="1768" y="26326"/>
                    <a:pt x="1401" y="26226"/>
                    <a:pt x="1201" y="25792"/>
                  </a:cubicBezTo>
                  <a:cubicBezTo>
                    <a:pt x="1001" y="25459"/>
                    <a:pt x="968" y="25058"/>
                    <a:pt x="968" y="24692"/>
                  </a:cubicBezTo>
                  <a:cubicBezTo>
                    <a:pt x="934" y="24158"/>
                    <a:pt x="934" y="23624"/>
                    <a:pt x="901" y="23124"/>
                  </a:cubicBezTo>
                  <a:cubicBezTo>
                    <a:pt x="867" y="21990"/>
                    <a:pt x="834" y="20889"/>
                    <a:pt x="801" y="19788"/>
                  </a:cubicBezTo>
                  <a:cubicBezTo>
                    <a:pt x="734" y="17653"/>
                    <a:pt x="667" y="15485"/>
                    <a:pt x="634" y="13317"/>
                  </a:cubicBezTo>
                  <a:cubicBezTo>
                    <a:pt x="601" y="9180"/>
                    <a:pt x="834" y="5011"/>
                    <a:pt x="1968" y="1008"/>
                  </a:cubicBezTo>
                  <a:lnTo>
                    <a:pt x="1968" y="1041"/>
                  </a:lnTo>
                  <a:cubicBezTo>
                    <a:pt x="4937" y="874"/>
                    <a:pt x="7906" y="774"/>
                    <a:pt x="10875" y="708"/>
                  </a:cubicBezTo>
                  <a:cubicBezTo>
                    <a:pt x="14147" y="627"/>
                    <a:pt x="17419" y="583"/>
                    <a:pt x="20692" y="583"/>
                  </a:cubicBezTo>
                  <a:close/>
                  <a:moveTo>
                    <a:pt x="20039" y="1"/>
                  </a:moveTo>
                  <a:cubicBezTo>
                    <a:pt x="19352" y="1"/>
                    <a:pt x="18666" y="3"/>
                    <a:pt x="17980" y="7"/>
                  </a:cubicBezTo>
                  <a:cubicBezTo>
                    <a:pt x="12576" y="41"/>
                    <a:pt x="7172" y="207"/>
                    <a:pt x="1735" y="474"/>
                  </a:cubicBezTo>
                  <a:cubicBezTo>
                    <a:pt x="1635" y="474"/>
                    <a:pt x="1501" y="574"/>
                    <a:pt x="1468" y="674"/>
                  </a:cubicBezTo>
                  <a:cubicBezTo>
                    <a:pt x="1334" y="1175"/>
                    <a:pt x="1201" y="1675"/>
                    <a:pt x="1068" y="2209"/>
                  </a:cubicBezTo>
                  <a:cubicBezTo>
                    <a:pt x="100" y="6378"/>
                    <a:pt x="0" y="10715"/>
                    <a:pt x="134" y="15018"/>
                  </a:cubicBezTo>
                  <a:cubicBezTo>
                    <a:pt x="167" y="17220"/>
                    <a:pt x="267" y="19454"/>
                    <a:pt x="334" y="21656"/>
                  </a:cubicBezTo>
                  <a:cubicBezTo>
                    <a:pt x="400" y="22723"/>
                    <a:pt x="367" y="23824"/>
                    <a:pt x="501" y="24892"/>
                  </a:cubicBezTo>
                  <a:cubicBezTo>
                    <a:pt x="567" y="25592"/>
                    <a:pt x="801" y="26426"/>
                    <a:pt x="1535" y="26693"/>
                  </a:cubicBezTo>
                  <a:cubicBezTo>
                    <a:pt x="1885" y="26843"/>
                    <a:pt x="2273" y="26862"/>
                    <a:pt x="2642" y="26862"/>
                  </a:cubicBezTo>
                  <a:cubicBezTo>
                    <a:pt x="2765" y="26862"/>
                    <a:pt x="2886" y="26860"/>
                    <a:pt x="3002" y="26860"/>
                  </a:cubicBezTo>
                  <a:cubicBezTo>
                    <a:pt x="3569" y="26893"/>
                    <a:pt x="4136" y="26926"/>
                    <a:pt x="4704" y="26960"/>
                  </a:cubicBezTo>
                  <a:cubicBezTo>
                    <a:pt x="5838" y="27027"/>
                    <a:pt x="6972" y="27093"/>
                    <a:pt x="8106" y="27127"/>
                  </a:cubicBezTo>
                  <a:cubicBezTo>
                    <a:pt x="10374" y="27227"/>
                    <a:pt x="12643" y="27327"/>
                    <a:pt x="14911" y="27393"/>
                  </a:cubicBezTo>
                  <a:cubicBezTo>
                    <a:pt x="19447" y="27527"/>
                    <a:pt x="23984" y="27594"/>
                    <a:pt x="28521" y="27594"/>
                  </a:cubicBezTo>
                  <a:cubicBezTo>
                    <a:pt x="30755" y="27594"/>
                    <a:pt x="32957" y="27594"/>
                    <a:pt x="35192" y="27560"/>
                  </a:cubicBezTo>
                  <a:cubicBezTo>
                    <a:pt x="36293" y="27527"/>
                    <a:pt x="37427" y="27494"/>
                    <a:pt x="38528" y="27460"/>
                  </a:cubicBezTo>
                  <a:cubicBezTo>
                    <a:pt x="38659" y="27456"/>
                    <a:pt x="38792" y="27454"/>
                    <a:pt x="38928" y="27454"/>
                  </a:cubicBezTo>
                  <a:cubicBezTo>
                    <a:pt x="39233" y="27454"/>
                    <a:pt x="39549" y="27462"/>
                    <a:pt x="39865" y="27462"/>
                  </a:cubicBezTo>
                  <a:cubicBezTo>
                    <a:pt x="40484" y="27462"/>
                    <a:pt x="41107" y="27433"/>
                    <a:pt x="41663" y="27260"/>
                  </a:cubicBezTo>
                  <a:cubicBezTo>
                    <a:pt x="41697" y="27227"/>
                    <a:pt x="41763" y="27227"/>
                    <a:pt x="41830" y="27193"/>
                  </a:cubicBezTo>
                  <a:cubicBezTo>
                    <a:pt x="42364" y="27027"/>
                    <a:pt x="42464" y="26326"/>
                    <a:pt x="42497" y="25792"/>
                  </a:cubicBezTo>
                  <a:cubicBezTo>
                    <a:pt x="42597" y="24825"/>
                    <a:pt x="42631" y="23824"/>
                    <a:pt x="42697" y="22824"/>
                  </a:cubicBezTo>
                  <a:cubicBezTo>
                    <a:pt x="42897" y="19221"/>
                    <a:pt x="42998" y="15618"/>
                    <a:pt x="42964" y="12016"/>
                  </a:cubicBezTo>
                  <a:cubicBezTo>
                    <a:pt x="42931" y="10181"/>
                    <a:pt x="42897" y="8380"/>
                    <a:pt x="42797" y="6579"/>
                  </a:cubicBezTo>
                  <a:cubicBezTo>
                    <a:pt x="42731" y="4811"/>
                    <a:pt x="42631" y="3009"/>
                    <a:pt x="42430" y="1241"/>
                  </a:cubicBezTo>
                  <a:cubicBezTo>
                    <a:pt x="42731" y="1241"/>
                    <a:pt x="43031" y="1275"/>
                    <a:pt x="43331" y="1275"/>
                  </a:cubicBezTo>
                  <a:cubicBezTo>
                    <a:pt x="43341" y="1276"/>
                    <a:pt x="43351" y="1276"/>
                    <a:pt x="43361" y="1276"/>
                  </a:cubicBezTo>
                  <a:cubicBezTo>
                    <a:pt x="43664" y="1276"/>
                    <a:pt x="43655" y="773"/>
                    <a:pt x="43331" y="741"/>
                  </a:cubicBezTo>
                  <a:cubicBezTo>
                    <a:pt x="40262" y="574"/>
                    <a:pt x="37227" y="407"/>
                    <a:pt x="34191" y="274"/>
                  </a:cubicBezTo>
                  <a:cubicBezTo>
                    <a:pt x="29474" y="99"/>
                    <a:pt x="24756" y="1"/>
                    <a:pt x="20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2"/>
            <p:cNvSpPr/>
            <p:nvPr/>
          </p:nvSpPr>
          <p:spPr>
            <a:xfrm>
              <a:off x="7544071" y="1797372"/>
              <a:ext cx="425461" cy="16430"/>
            </a:xfrm>
            <a:custGeom>
              <a:avLst/>
              <a:gdLst/>
              <a:ahLst/>
              <a:cxnLst/>
              <a:rect l="l" t="t" r="r" b="b"/>
              <a:pathLst>
                <a:path w="21183" h="818" extrusionOk="0">
                  <a:moveTo>
                    <a:pt x="5522" y="1"/>
                  </a:moveTo>
                  <a:cubicBezTo>
                    <a:pt x="3804" y="1"/>
                    <a:pt x="2086" y="26"/>
                    <a:pt x="368" y="126"/>
                  </a:cubicBezTo>
                  <a:cubicBezTo>
                    <a:pt x="1" y="126"/>
                    <a:pt x="1" y="660"/>
                    <a:pt x="368" y="693"/>
                  </a:cubicBezTo>
                  <a:cubicBezTo>
                    <a:pt x="2086" y="793"/>
                    <a:pt x="3804" y="818"/>
                    <a:pt x="5522" y="818"/>
                  </a:cubicBezTo>
                  <a:cubicBezTo>
                    <a:pt x="7239" y="818"/>
                    <a:pt x="8957" y="793"/>
                    <a:pt x="10675" y="793"/>
                  </a:cubicBezTo>
                  <a:cubicBezTo>
                    <a:pt x="11150" y="788"/>
                    <a:pt x="11626" y="787"/>
                    <a:pt x="12101" y="787"/>
                  </a:cubicBezTo>
                  <a:cubicBezTo>
                    <a:pt x="12871" y="787"/>
                    <a:pt x="13642" y="791"/>
                    <a:pt x="14413" y="791"/>
                  </a:cubicBezTo>
                  <a:cubicBezTo>
                    <a:pt x="16613" y="791"/>
                    <a:pt x="18811" y="760"/>
                    <a:pt x="20983" y="526"/>
                  </a:cubicBezTo>
                  <a:cubicBezTo>
                    <a:pt x="21183" y="526"/>
                    <a:pt x="21183" y="293"/>
                    <a:pt x="20983" y="259"/>
                  </a:cubicBezTo>
                  <a:cubicBezTo>
                    <a:pt x="19013" y="47"/>
                    <a:pt x="17021" y="2"/>
                    <a:pt x="15025" y="2"/>
                  </a:cubicBezTo>
                  <a:cubicBezTo>
                    <a:pt x="13574" y="2"/>
                    <a:pt x="12122" y="26"/>
                    <a:pt x="10675" y="26"/>
                  </a:cubicBezTo>
                  <a:cubicBezTo>
                    <a:pt x="8957" y="26"/>
                    <a:pt x="7239" y="1"/>
                    <a:pt x="5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2"/>
            <p:cNvSpPr/>
            <p:nvPr/>
          </p:nvSpPr>
          <p:spPr>
            <a:xfrm>
              <a:off x="8161805" y="1892695"/>
              <a:ext cx="111894" cy="61982"/>
            </a:xfrm>
            <a:custGeom>
              <a:avLst/>
              <a:gdLst/>
              <a:ahLst/>
              <a:cxnLst/>
              <a:rect l="l" t="t" r="r" b="b"/>
              <a:pathLst>
                <a:path w="5571" h="3086" extrusionOk="0">
                  <a:moveTo>
                    <a:pt x="2802" y="884"/>
                  </a:moveTo>
                  <a:cubicBezTo>
                    <a:pt x="3203" y="884"/>
                    <a:pt x="3636" y="917"/>
                    <a:pt x="4036" y="917"/>
                  </a:cubicBezTo>
                  <a:cubicBezTo>
                    <a:pt x="4192" y="917"/>
                    <a:pt x="4363" y="932"/>
                    <a:pt x="4538" y="932"/>
                  </a:cubicBezTo>
                  <a:cubicBezTo>
                    <a:pt x="4626" y="932"/>
                    <a:pt x="4715" y="928"/>
                    <a:pt x="4804" y="917"/>
                  </a:cubicBezTo>
                  <a:lnTo>
                    <a:pt x="4804" y="917"/>
                  </a:lnTo>
                  <a:cubicBezTo>
                    <a:pt x="4770" y="1217"/>
                    <a:pt x="4770" y="1551"/>
                    <a:pt x="4770" y="1851"/>
                  </a:cubicBezTo>
                  <a:lnTo>
                    <a:pt x="4770" y="2151"/>
                  </a:lnTo>
                  <a:cubicBezTo>
                    <a:pt x="4770" y="2185"/>
                    <a:pt x="4770" y="2251"/>
                    <a:pt x="4737" y="2285"/>
                  </a:cubicBezTo>
                  <a:lnTo>
                    <a:pt x="4303" y="2285"/>
                  </a:lnTo>
                  <a:cubicBezTo>
                    <a:pt x="3469" y="2285"/>
                    <a:pt x="2602" y="2251"/>
                    <a:pt x="1768" y="2251"/>
                  </a:cubicBezTo>
                  <a:lnTo>
                    <a:pt x="968" y="2251"/>
                  </a:lnTo>
                  <a:lnTo>
                    <a:pt x="968" y="2218"/>
                  </a:lnTo>
                  <a:cubicBezTo>
                    <a:pt x="1001" y="2051"/>
                    <a:pt x="968" y="1818"/>
                    <a:pt x="968" y="1618"/>
                  </a:cubicBezTo>
                  <a:lnTo>
                    <a:pt x="968" y="1017"/>
                  </a:lnTo>
                  <a:cubicBezTo>
                    <a:pt x="968" y="1017"/>
                    <a:pt x="968" y="917"/>
                    <a:pt x="968" y="884"/>
                  </a:cubicBezTo>
                  <a:close/>
                  <a:moveTo>
                    <a:pt x="1198" y="0"/>
                  </a:moveTo>
                  <a:cubicBezTo>
                    <a:pt x="913" y="0"/>
                    <a:pt x="621" y="36"/>
                    <a:pt x="401" y="217"/>
                  </a:cubicBezTo>
                  <a:cubicBezTo>
                    <a:pt x="0" y="550"/>
                    <a:pt x="134" y="1184"/>
                    <a:pt x="134" y="1618"/>
                  </a:cubicBezTo>
                  <a:cubicBezTo>
                    <a:pt x="134" y="2085"/>
                    <a:pt x="67" y="2652"/>
                    <a:pt x="501" y="2952"/>
                  </a:cubicBezTo>
                  <a:cubicBezTo>
                    <a:pt x="701" y="3085"/>
                    <a:pt x="968" y="3085"/>
                    <a:pt x="1201" y="3085"/>
                  </a:cubicBezTo>
                  <a:lnTo>
                    <a:pt x="3469" y="3085"/>
                  </a:lnTo>
                  <a:cubicBezTo>
                    <a:pt x="3736" y="3085"/>
                    <a:pt x="4036" y="3085"/>
                    <a:pt x="4303" y="3052"/>
                  </a:cubicBezTo>
                  <a:cubicBezTo>
                    <a:pt x="4459" y="3052"/>
                    <a:pt x="4615" y="3067"/>
                    <a:pt x="4770" y="3067"/>
                  </a:cubicBezTo>
                  <a:cubicBezTo>
                    <a:pt x="4848" y="3067"/>
                    <a:pt x="4926" y="3063"/>
                    <a:pt x="5004" y="3052"/>
                  </a:cubicBezTo>
                  <a:cubicBezTo>
                    <a:pt x="5538" y="2919"/>
                    <a:pt x="5538" y="2418"/>
                    <a:pt x="5538" y="1985"/>
                  </a:cubicBezTo>
                  <a:cubicBezTo>
                    <a:pt x="5504" y="1551"/>
                    <a:pt x="5471" y="1151"/>
                    <a:pt x="5437" y="717"/>
                  </a:cubicBezTo>
                  <a:cubicBezTo>
                    <a:pt x="5571" y="550"/>
                    <a:pt x="5538" y="250"/>
                    <a:pt x="5337" y="150"/>
                  </a:cubicBezTo>
                  <a:cubicBezTo>
                    <a:pt x="5137" y="61"/>
                    <a:pt x="4937" y="46"/>
                    <a:pt x="4727" y="46"/>
                  </a:cubicBezTo>
                  <a:cubicBezTo>
                    <a:pt x="4622" y="46"/>
                    <a:pt x="4515" y="50"/>
                    <a:pt x="4403" y="50"/>
                  </a:cubicBezTo>
                  <a:lnTo>
                    <a:pt x="3469" y="50"/>
                  </a:lnTo>
                  <a:cubicBezTo>
                    <a:pt x="2902" y="50"/>
                    <a:pt x="2335" y="50"/>
                    <a:pt x="1735" y="16"/>
                  </a:cubicBezTo>
                  <a:cubicBezTo>
                    <a:pt x="1575" y="16"/>
                    <a:pt x="1388"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2"/>
            <p:cNvSpPr/>
            <p:nvPr/>
          </p:nvSpPr>
          <p:spPr>
            <a:xfrm>
              <a:off x="7827490" y="1890225"/>
              <a:ext cx="157446" cy="64212"/>
            </a:xfrm>
            <a:custGeom>
              <a:avLst/>
              <a:gdLst/>
              <a:ahLst/>
              <a:cxnLst/>
              <a:rect l="l" t="t" r="r" b="b"/>
              <a:pathLst>
                <a:path w="7839" h="3197" extrusionOk="0">
                  <a:moveTo>
                    <a:pt x="2902" y="840"/>
                  </a:moveTo>
                  <a:cubicBezTo>
                    <a:pt x="3603" y="840"/>
                    <a:pt x="4303" y="840"/>
                    <a:pt x="4970" y="873"/>
                  </a:cubicBezTo>
                  <a:cubicBezTo>
                    <a:pt x="5304" y="873"/>
                    <a:pt x="5604" y="907"/>
                    <a:pt x="5938" y="907"/>
                  </a:cubicBezTo>
                  <a:cubicBezTo>
                    <a:pt x="6197" y="930"/>
                    <a:pt x="6457" y="954"/>
                    <a:pt x="6716" y="954"/>
                  </a:cubicBezTo>
                  <a:cubicBezTo>
                    <a:pt x="6823" y="954"/>
                    <a:pt x="6931" y="950"/>
                    <a:pt x="7038" y="940"/>
                  </a:cubicBezTo>
                  <a:cubicBezTo>
                    <a:pt x="7072" y="940"/>
                    <a:pt x="7105" y="907"/>
                    <a:pt x="7105" y="907"/>
                  </a:cubicBezTo>
                  <a:cubicBezTo>
                    <a:pt x="7105" y="1207"/>
                    <a:pt x="7105" y="1474"/>
                    <a:pt x="7138" y="1774"/>
                  </a:cubicBezTo>
                  <a:cubicBezTo>
                    <a:pt x="7138" y="1941"/>
                    <a:pt x="7138" y="2074"/>
                    <a:pt x="7138" y="2241"/>
                  </a:cubicBezTo>
                  <a:cubicBezTo>
                    <a:pt x="7138" y="2360"/>
                    <a:pt x="7173" y="2377"/>
                    <a:pt x="7119" y="2377"/>
                  </a:cubicBezTo>
                  <a:cubicBezTo>
                    <a:pt x="7098" y="2377"/>
                    <a:pt x="7062" y="2374"/>
                    <a:pt x="7005" y="2374"/>
                  </a:cubicBezTo>
                  <a:cubicBezTo>
                    <a:pt x="6338" y="2374"/>
                    <a:pt x="5671" y="2474"/>
                    <a:pt x="5004" y="2474"/>
                  </a:cubicBezTo>
                  <a:cubicBezTo>
                    <a:pt x="4403" y="2474"/>
                    <a:pt x="3769" y="2441"/>
                    <a:pt x="3169" y="2374"/>
                  </a:cubicBezTo>
                  <a:cubicBezTo>
                    <a:pt x="2802" y="2374"/>
                    <a:pt x="2468" y="2341"/>
                    <a:pt x="2102" y="2274"/>
                  </a:cubicBezTo>
                  <a:cubicBezTo>
                    <a:pt x="1968" y="2274"/>
                    <a:pt x="1835" y="2241"/>
                    <a:pt x="1668" y="2208"/>
                  </a:cubicBezTo>
                  <a:cubicBezTo>
                    <a:pt x="1604" y="2208"/>
                    <a:pt x="1261" y="2208"/>
                    <a:pt x="1206" y="2148"/>
                  </a:cubicBezTo>
                  <a:lnTo>
                    <a:pt x="1206" y="2148"/>
                  </a:lnTo>
                  <a:cubicBezTo>
                    <a:pt x="1206" y="2148"/>
                    <a:pt x="1207" y="2148"/>
                    <a:pt x="1207" y="2148"/>
                  </a:cubicBezTo>
                  <a:cubicBezTo>
                    <a:pt x="1224" y="2148"/>
                    <a:pt x="1168" y="1805"/>
                    <a:pt x="1168" y="1774"/>
                  </a:cubicBezTo>
                  <a:cubicBezTo>
                    <a:pt x="1134" y="1641"/>
                    <a:pt x="1101" y="1507"/>
                    <a:pt x="1101" y="1374"/>
                  </a:cubicBezTo>
                  <a:cubicBezTo>
                    <a:pt x="1067" y="1207"/>
                    <a:pt x="1001" y="1040"/>
                    <a:pt x="967" y="873"/>
                  </a:cubicBezTo>
                  <a:lnTo>
                    <a:pt x="1001" y="873"/>
                  </a:lnTo>
                  <a:cubicBezTo>
                    <a:pt x="1001" y="873"/>
                    <a:pt x="1001" y="840"/>
                    <a:pt x="967" y="840"/>
                  </a:cubicBezTo>
                  <a:lnTo>
                    <a:pt x="1001" y="840"/>
                  </a:lnTo>
                  <a:cubicBezTo>
                    <a:pt x="1101" y="862"/>
                    <a:pt x="1208" y="870"/>
                    <a:pt x="1318" y="870"/>
                  </a:cubicBezTo>
                  <a:cubicBezTo>
                    <a:pt x="1538" y="870"/>
                    <a:pt x="1768" y="840"/>
                    <a:pt x="1968" y="840"/>
                  </a:cubicBezTo>
                  <a:close/>
                  <a:moveTo>
                    <a:pt x="1122" y="1"/>
                  </a:moveTo>
                  <a:cubicBezTo>
                    <a:pt x="939" y="1"/>
                    <a:pt x="747" y="13"/>
                    <a:pt x="567" y="73"/>
                  </a:cubicBezTo>
                  <a:cubicBezTo>
                    <a:pt x="0" y="240"/>
                    <a:pt x="133" y="840"/>
                    <a:pt x="234" y="1307"/>
                  </a:cubicBezTo>
                  <a:cubicBezTo>
                    <a:pt x="334" y="1774"/>
                    <a:pt x="367" y="2608"/>
                    <a:pt x="867" y="2841"/>
                  </a:cubicBezTo>
                  <a:cubicBezTo>
                    <a:pt x="1134" y="2975"/>
                    <a:pt x="1434" y="2975"/>
                    <a:pt x="1701" y="3008"/>
                  </a:cubicBezTo>
                  <a:cubicBezTo>
                    <a:pt x="2035" y="3042"/>
                    <a:pt x="2368" y="3075"/>
                    <a:pt x="2702" y="3108"/>
                  </a:cubicBezTo>
                  <a:cubicBezTo>
                    <a:pt x="3398" y="3162"/>
                    <a:pt x="4094" y="3196"/>
                    <a:pt x="4791" y="3196"/>
                  </a:cubicBezTo>
                  <a:cubicBezTo>
                    <a:pt x="5395" y="3196"/>
                    <a:pt x="6000" y="3170"/>
                    <a:pt x="6605" y="3108"/>
                  </a:cubicBezTo>
                  <a:cubicBezTo>
                    <a:pt x="7105" y="3075"/>
                    <a:pt x="7772" y="3108"/>
                    <a:pt x="7806" y="2474"/>
                  </a:cubicBezTo>
                  <a:cubicBezTo>
                    <a:pt x="7839" y="2174"/>
                    <a:pt x="7772" y="1841"/>
                    <a:pt x="7739" y="1507"/>
                  </a:cubicBezTo>
                  <a:cubicBezTo>
                    <a:pt x="7706" y="1240"/>
                    <a:pt x="7672" y="940"/>
                    <a:pt x="7639" y="640"/>
                  </a:cubicBezTo>
                  <a:cubicBezTo>
                    <a:pt x="7605" y="506"/>
                    <a:pt x="7539" y="473"/>
                    <a:pt x="7405" y="473"/>
                  </a:cubicBezTo>
                  <a:cubicBezTo>
                    <a:pt x="7405" y="340"/>
                    <a:pt x="7305" y="206"/>
                    <a:pt x="7138" y="173"/>
                  </a:cubicBezTo>
                  <a:cubicBezTo>
                    <a:pt x="6738" y="73"/>
                    <a:pt x="6338" y="73"/>
                    <a:pt x="5938" y="73"/>
                  </a:cubicBezTo>
                  <a:cubicBezTo>
                    <a:pt x="5571" y="39"/>
                    <a:pt x="5204" y="39"/>
                    <a:pt x="4837" y="39"/>
                  </a:cubicBezTo>
                  <a:cubicBezTo>
                    <a:pt x="4070" y="6"/>
                    <a:pt x="3269" y="6"/>
                    <a:pt x="2502" y="6"/>
                  </a:cubicBezTo>
                  <a:lnTo>
                    <a:pt x="1468" y="6"/>
                  </a:lnTo>
                  <a:cubicBezTo>
                    <a:pt x="1361" y="6"/>
                    <a:pt x="1244" y="1"/>
                    <a:pt x="1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2"/>
            <p:cNvSpPr/>
            <p:nvPr/>
          </p:nvSpPr>
          <p:spPr>
            <a:xfrm>
              <a:off x="7555479" y="1893599"/>
              <a:ext cx="189622" cy="60697"/>
            </a:xfrm>
            <a:custGeom>
              <a:avLst/>
              <a:gdLst/>
              <a:ahLst/>
              <a:cxnLst/>
              <a:rect l="l" t="t" r="r" b="b"/>
              <a:pathLst>
                <a:path w="9441" h="3022" extrusionOk="0">
                  <a:moveTo>
                    <a:pt x="1060" y="830"/>
                  </a:moveTo>
                  <a:cubicBezTo>
                    <a:pt x="1291" y="830"/>
                    <a:pt x="1546" y="878"/>
                    <a:pt x="1735" y="905"/>
                  </a:cubicBezTo>
                  <a:cubicBezTo>
                    <a:pt x="2068" y="905"/>
                    <a:pt x="2402" y="905"/>
                    <a:pt x="2735" y="939"/>
                  </a:cubicBezTo>
                  <a:cubicBezTo>
                    <a:pt x="3402" y="972"/>
                    <a:pt x="4070" y="1006"/>
                    <a:pt x="4737" y="1039"/>
                  </a:cubicBezTo>
                  <a:cubicBezTo>
                    <a:pt x="6038" y="1072"/>
                    <a:pt x="7372" y="1139"/>
                    <a:pt x="8673" y="1206"/>
                  </a:cubicBezTo>
                  <a:cubicBezTo>
                    <a:pt x="8673" y="1339"/>
                    <a:pt x="8640" y="1473"/>
                    <a:pt x="8640" y="1606"/>
                  </a:cubicBezTo>
                  <a:cubicBezTo>
                    <a:pt x="8606" y="1739"/>
                    <a:pt x="8573" y="1906"/>
                    <a:pt x="8506" y="2040"/>
                  </a:cubicBezTo>
                  <a:cubicBezTo>
                    <a:pt x="8439" y="2340"/>
                    <a:pt x="8439" y="2340"/>
                    <a:pt x="8139" y="2373"/>
                  </a:cubicBezTo>
                  <a:cubicBezTo>
                    <a:pt x="7339" y="2373"/>
                    <a:pt x="6538" y="2306"/>
                    <a:pt x="5737" y="2306"/>
                  </a:cubicBezTo>
                  <a:lnTo>
                    <a:pt x="3302" y="2240"/>
                  </a:lnTo>
                  <a:cubicBezTo>
                    <a:pt x="2952" y="2240"/>
                    <a:pt x="2594" y="2248"/>
                    <a:pt x="2231" y="2248"/>
                  </a:cubicBezTo>
                  <a:cubicBezTo>
                    <a:pt x="1868" y="2248"/>
                    <a:pt x="1501" y="2240"/>
                    <a:pt x="1134" y="2206"/>
                  </a:cubicBezTo>
                  <a:cubicBezTo>
                    <a:pt x="1101" y="2006"/>
                    <a:pt x="1067" y="1839"/>
                    <a:pt x="1034" y="1639"/>
                  </a:cubicBezTo>
                  <a:cubicBezTo>
                    <a:pt x="1001" y="1506"/>
                    <a:pt x="901" y="1072"/>
                    <a:pt x="901" y="839"/>
                  </a:cubicBezTo>
                  <a:cubicBezTo>
                    <a:pt x="952" y="832"/>
                    <a:pt x="1005" y="830"/>
                    <a:pt x="1060" y="830"/>
                  </a:cubicBezTo>
                  <a:close/>
                  <a:moveTo>
                    <a:pt x="870" y="1"/>
                  </a:moveTo>
                  <a:cubicBezTo>
                    <a:pt x="598" y="1"/>
                    <a:pt x="317" y="38"/>
                    <a:pt x="167" y="338"/>
                  </a:cubicBezTo>
                  <a:cubicBezTo>
                    <a:pt x="0" y="672"/>
                    <a:pt x="100" y="1139"/>
                    <a:pt x="167" y="1473"/>
                  </a:cubicBezTo>
                  <a:cubicBezTo>
                    <a:pt x="234" y="1906"/>
                    <a:pt x="334" y="2340"/>
                    <a:pt x="500" y="2740"/>
                  </a:cubicBezTo>
                  <a:cubicBezTo>
                    <a:pt x="567" y="2840"/>
                    <a:pt x="701" y="2940"/>
                    <a:pt x="834" y="2940"/>
                  </a:cubicBezTo>
                  <a:cubicBezTo>
                    <a:pt x="1151" y="2909"/>
                    <a:pt x="1475" y="2897"/>
                    <a:pt x="1801" y="2897"/>
                  </a:cubicBezTo>
                  <a:cubicBezTo>
                    <a:pt x="2505" y="2897"/>
                    <a:pt x="3219" y="2951"/>
                    <a:pt x="3903" y="2974"/>
                  </a:cubicBezTo>
                  <a:cubicBezTo>
                    <a:pt x="4870" y="2974"/>
                    <a:pt x="5838" y="3007"/>
                    <a:pt x="6805" y="3007"/>
                  </a:cubicBezTo>
                  <a:cubicBezTo>
                    <a:pt x="7138" y="3007"/>
                    <a:pt x="7472" y="3022"/>
                    <a:pt x="7806" y="3022"/>
                  </a:cubicBezTo>
                  <a:cubicBezTo>
                    <a:pt x="7972" y="3022"/>
                    <a:pt x="8139" y="3018"/>
                    <a:pt x="8306" y="3007"/>
                  </a:cubicBezTo>
                  <a:cubicBezTo>
                    <a:pt x="8640" y="3007"/>
                    <a:pt x="8873" y="2907"/>
                    <a:pt x="9006" y="2573"/>
                  </a:cubicBezTo>
                  <a:cubicBezTo>
                    <a:pt x="9307" y="1940"/>
                    <a:pt x="9440" y="905"/>
                    <a:pt x="9073" y="238"/>
                  </a:cubicBezTo>
                  <a:cubicBezTo>
                    <a:pt x="9034" y="160"/>
                    <a:pt x="8974" y="127"/>
                    <a:pt x="8913" y="127"/>
                  </a:cubicBezTo>
                  <a:cubicBezTo>
                    <a:pt x="8820" y="127"/>
                    <a:pt x="8726" y="204"/>
                    <a:pt x="8706" y="305"/>
                  </a:cubicBezTo>
                  <a:cubicBezTo>
                    <a:pt x="6705" y="238"/>
                    <a:pt x="4737" y="138"/>
                    <a:pt x="2735" y="72"/>
                  </a:cubicBezTo>
                  <a:cubicBezTo>
                    <a:pt x="2202" y="38"/>
                    <a:pt x="1668" y="38"/>
                    <a:pt x="1134" y="5"/>
                  </a:cubicBezTo>
                  <a:cubicBezTo>
                    <a:pt x="1051" y="5"/>
                    <a:pt x="961"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2"/>
            <p:cNvSpPr/>
            <p:nvPr/>
          </p:nvSpPr>
          <p:spPr>
            <a:xfrm>
              <a:off x="5303669" y="2385963"/>
              <a:ext cx="841521" cy="531469"/>
            </a:xfrm>
            <a:custGeom>
              <a:avLst/>
              <a:gdLst/>
              <a:ahLst/>
              <a:cxnLst/>
              <a:rect l="l" t="t" r="r" b="b"/>
              <a:pathLst>
                <a:path w="41898" h="26461" extrusionOk="0">
                  <a:moveTo>
                    <a:pt x="22101" y="0"/>
                  </a:moveTo>
                  <a:cubicBezTo>
                    <a:pt x="17769" y="0"/>
                    <a:pt x="13433" y="74"/>
                    <a:pt x="9074" y="242"/>
                  </a:cubicBezTo>
                  <a:cubicBezTo>
                    <a:pt x="6172" y="342"/>
                    <a:pt x="3270" y="509"/>
                    <a:pt x="334" y="676"/>
                  </a:cubicBezTo>
                  <a:cubicBezTo>
                    <a:pt x="11" y="708"/>
                    <a:pt x="1" y="1211"/>
                    <a:pt x="305" y="1211"/>
                  </a:cubicBezTo>
                  <a:cubicBezTo>
                    <a:pt x="314" y="1211"/>
                    <a:pt x="324" y="1210"/>
                    <a:pt x="334" y="1209"/>
                  </a:cubicBezTo>
                  <a:cubicBezTo>
                    <a:pt x="601" y="1209"/>
                    <a:pt x="901" y="1176"/>
                    <a:pt x="1168" y="1176"/>
                  </a:cubicBezTo>
                  <a:cubicBezTo>
                    <a:pt x="968" y="2877"/>
                    <a:pt x="901" y="4578"/>
                    <a:pt x="835" y="6313"/>
                  </a:cubicBezTo>
                  <a:cubicBezTo>
                    <a:pt x="735" y="8014"/>
                    <a:pt x="701" y="9749"/>
                    <a:pt x="668" y="11483"/>
                  </a:cubicBezTo>
                  <a:cubicBezTo>
                    <a:pt x="634" y="14952"/>
                    <a:pt x="735" y="18422"/>
                    <a:pt x="935" y="21857"/>
                  </a:cubicBezTo>
                  <a:cubicBezTo>
                    <a:pt x="968" y="22825"/>
                    <a:pt x="1035" y="23792"/>
                    <a:pt x="1101" y="24726"/>
                  </a:cubicBezTo>
                  <a:cubicBezTo>
                    <a:pt x="1135" y="25160"/>
                    <a:pt x="1235" y="25660"/>
                    <a:pt x="1535" y="25960"/>
                  </a:cubicBezTo>
                  <a:lnTo>
                    <a:pt x="1435" y="25960"/>
                  </a:lnTo>
                  <a:cubicBezTo>
                    <a:pt x="1335" y="25960"/>
                    <a:pt x="1335" y="26127"/>
                    <a:pt x="1435" y="26160"/>
                  </a:cubicBezTo>
                  <a:lnTo>
                    <a:pt x="1802" y="26160"/>
                  </a:lnTo>
                  <a:cubicBezTo>
                    <a:pt x="1835" y="26194"/>
                    <a:pt x="1869" y="26227"/>
                    <a:pt x="1935" y="26227"/>
                  </a:cubicBezTo>
                  <a:cubicBezTo>
                    <a:pt x="1965" y="26237"/>
                    <a:pt x="1988" y="26241"/>
                    <a:pt x="2009" y="26241"/>
                  </a:cubicBezTo>
                  <a:cubicBezTo>
                    <a:pt x="2058" y="26241"/>
                    <a:pt x="2088" y="26217"/>
                    <a:pt x="2136" y="26194"/>
                  </a:cubicBezTo>
                  <a:cubicBezTo>
                    <a:pt x="6238" y="26461"/>
                    <a:pt x="10375" y="26427"/>
                    <a:pt x="14511" y="26461"/>
                  </a:cubicBezTo>
                  <a:cubicBezTo>
                    <a:pt x="18881" y="26461"/>
                    <a:pt x="23217" y="26394"/>
                    <a:pt x="27587" y="26260"/>
                  </a:cubicBezTo>
                  <a:cubicBezTo>
                    <a:pt x="29755" y="26194"/>
                    <a:pt x="31923" y="26094"/>
                    <a:pt x="34092" y="25994"/>
                  </a:cubicBezTo>
                  <a:cubicBezTo>
                    <a:pt x="35192" y="25960"/>
                    <a:pt x="36293" y="25894"/>
                    <a:pt x="37361" y="25827"/>
                  </a:cubicBezTo>
                  <a:cubicBezTo>
                    <a:pt x="37894" y="25827"/>
                    <a:pt x="38461" y="25793"/>
                    <a:pt x="38995" y="25760"/>
                  </a:cubicBezTo>
                  <a:cubicBezTo>
                    <a:pt x="39462" y="25727"/>
                    <a:pt x="39963" y="25760"/>
                    <a:pt x="40396" y="25593"/>
                  </a:cubicBezTo>
                  <a:cubicBezTo>
                    <a:pt x="41130" y="25326"/>
                    <a:pt x="41330" y="24526"/>
                    <a:pt x="41397" y="23825"/>
                  </a:cubicBezTo>
                  <a:cubicBezTo>
                    <a:pt x="41530" y="22825"/>
                    <a:pt x="41530" y="21791"/>
                    <a:pt x="41564" y="20757"/>
                  </a:cubicBezTo>
                  <a:cubicBezTo>
                    <a:pt x="41630" y="18622"/>
                    <a:pt x="41730" y="16487"/>
                    <a:pt x="41764" y="14352"/>
                  </a:cubicBezTo>
                  <a:cubicBezTo>
                    <a:pt x="41897" y="10249"/>
                    <a:pt x="41797" y="6079"/>
                    <a:pt x="40863" y="2077"/>
                  </a:cubicBezTo>
                  <a:cubicBezTo>
                    <a:pt x="40730" y="1576"/>
                    <a:pt x="40630" y="1109"/>
                    <a:pt x="40463" y="642"/>
                  </a:cubicBezTo>
                  <a:cubicBezTo>
                    <a:pt x="40430" y="509"/>
                    <a:pt x="40329" y="442"/>
                    <a:pt x="40229" y="442"/>
                  </a:cubicBezTo>
                  <a:cubicBezTo>
                    <a:pt x="35026" y="175"/>
                    <a:pt x="29822" y="8"/>
                    <a:pt x="24618" y="8"/>
                  </a:cubicBezTo>
                  <a:cubicBezTo>
                    <a:pt x="23779" y="3"/>
                    <a:pt x="22940" y="0"/>
                    <a:pt x="22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2"/>
            <p:cNvSpPr/>
            <p:nvPr/>
          </p:nvSpPr>
          <p:spPr>
            <a:xfrm>
              <a:off x="5300335" y="2383312"/>
              <a:ext cx="848210" cy="536129"/>
            </a:xfrm>
            <a:custGeom>
              <a:avLst/>
              <a:gdLst/>
              <a:ahLst/>
              <a:cxnLst/>
              <a:rect l="l" t="t" r="r" b="b"/>
              <a:pathLst>
                <a:path w="42231" h="26693" extrusionOk="0">
                  <a:moveTo>
                    <a:pt x="22523" y="564"/>
                  </a:moveTo>
                  <a:cubicBezTo>
                    <a:pt x="25581" y="564"/>
                    <a:pt x="28641" y="596"/>
                    <a:pt x="31689" y="674"/>
                  </a:cubicBezTo>
                  <a:cubicBezTo>
                    <a:pt x="34591" y="741"/>
                    <a:pt x="37460" y="841"/>
                    <a:pt x="40329" y="974"/>
                  </a:cubicBezTo>
                  <a:cubicBezTo>
                    <a:pt x="41429" y="4844"/>
                    <a:pt x="41630" y="8880"/>
                    <a:pt x="41596" y="12883"/>
                  </a:cubicBezTo>
                  <a:cubicBezTo>
                    <a:pt x="41596" y="14984"/>
                    <a:pt x="41496" y="17052"/>
                    <a:pt x="41429" y="19154"/>
                  </a:cubicBezTo>
                  <a:cubicBezTo>
                    <a:pt x="41396" y="20221"/>
                    <a:pt x="41363" y="21289"/>
                    <a:pt x="41363" y="22356"/>
                  </a:cubicBezTo>
                  <a:cubicBezTo>
                    <a:pt x="41329" y="22857"/>
                    <a:pt x="41329" y="23390"/>
                    <a:pt x="41296" y="23891"/>
                  </a:cubicBezTo>
                  <a:cubicBezTo>
                    <a:pt x="41263" y="24258"/>
                    <a:pt x="41229" y="24625"/>
                    <a:pt x="41063" y="24958"/>
                  </a:cubicBezTo>
                  <a:cubicBezTo>
                    <a:pt x="40862" y="25358"/>
                    <a:pt x="40495" y="25492"/>
                    <a:pt x="40095" y="25525"/>
                  </a:cubicBezTo>
                  <a:cubicBezTo>
                    <a:pt x="39561" y="25559"/>
                    <a:pt x="38994" y="25592"/>
                    <a:pt x="38461" y="25625"/>
                  </a:cubicBezTo>
                  <a:cubicBezTo>
                    <a:pt x="37393" y="25692"/>
                    <a:pt x="36326" y="25725"/>
                    <a:pt x="35258" y="25792"/>
                  </a:cubicBezTo>
                  <a:cubicBezTo>
                    <a:pt x="33124" y="25892"/>
                    <a:pt x="30989" y="25959"/>
                    <a:pt x="28854" y="26059"/>
                  </a:cubicBezTo>
                  <a:cubicBezTo>
                    <a:pt x="24517" y="26192"/>
                    <a:pt x="20214" y="26292"/>
                    <a:pt x="15911" y="26292"/>
                  </a:cubicBezTo>
                  <a:cubicBezTo>
                    <a:pt x="15122" y="26299"/>
                    <a:pt x="14333" y="26301"/>
                    <a:pt x="13545" y="26301"/>
                  </a:cubicBezTo>
                  <a:cubicBezTo>
                    <a:pt x="10040" y="26301"/>
                    <a:pt x="6549" y="26247"/>
                    <a:pt x="3035" y="26192"/>
                  </a:cubicBezTo>
                  <a:cubicBezTo>
                    <a:pt x="2976" y="26192"/>
                    <a:pt x="2917" y="26193"/>
                    <a:pt x="2859" y="26193"/>
                  </a:cubicBezTo>
                  <a:cubicBezTo>
                    <a:pt x="2393" y="26193"/>
                    <a:pt x="1968" y="26166"/>
                    <a:pt x="1701" y="25692"/>
                  </a:cubicBezTo>
                  <a:cubicBezTo>
                    <a:pt x="1501" y="25325"/>
                    <a:pt x="1501" y="24858"/>
                    <a:pt x="1468" y="24458"/>
                  </a:cubicBezTo>
                  <a:cubicBezTo>
                    <a:pt x="1434" y="23624"/>
                    <a:pt x="1368" y="22757"/>
                    <a:pt x="1301" y="21923"/>
                  </a:cubicBezTo>
                  <a:cubicBezTo>
                    <a:pt x="1234" y="20255"/>
                    <a:pt x="1134" y="18587"/>
                    <a:pt x="1101" y="16886"/>
                  </a:cubicBezTo>
                  <a:cubicBezTo>
                    <a:pt x="1001" y="13550"/>
                    <a:pt x="1034" y="10181"/>
                    <a:pt x="1134" y="6812"/>
                  </a:cubicBezTo>
                  <a:cubicBezTo>
                    <a:pt x="1201" y="4944"/>
                    <a:pt x="1334" y="3076"/>
                    <a:pt x="1401" y="1174"/>
                  </a:cubicBezTo>
                  <a:cubicBezTo>
                    <a:pt x="6271" y="908"/>
                    <a:pt x="11141" y="707"/>
                    <a:pt x="16045" y="607"/>
                  </a:cubicBezTo>
                  <a:cubicBezTo>
                    <a:pt x="18200" y="580"/>
                    <a:pt x="20361" y="564"/>
                    <a:pt x="22523" y="564"/>
                  </a:cubicBezTo>
                  <a:close/>
                  <a:moveTo>
                    <a:pt x="22823" y="1"/>
                  </a:moveTo>
                  <a:cubicBezTo>
                    <a:pt x="18258" y="1"/>
                    <a:pt x="13712" y="99"/>
                    <a:pt x="9140" y="274"/>
                  </a:cubicBezTo>
                  <a:cubicBezTo>
                    <a:pt x="6204" y="374"/>
                    <a:pt x="3269" y="541"/>
                    <a:pt x="333" y="707"/>
                  </a:cubicBezTo>
                  <a:cubicBezTo>
                    <a:pt x="10" y="740"/>
                    <a:pt x="0" y="1243"/>
                    <a:pt x="304" y="1243"/>
                  </a:cubicBezTo>
                  <a:cubicBezTo>
                    <a:pt x="314" y="1243"/>
                    <a:pt x="323" y="1242"/>
                    <a:pt x="333" y="1241"/>
                  </a:cubicBezTo>
                  <a:cubicBezTo>
                    <a:pt x="600" y="1241"/>
                    <a:pt x="901" y="1208"/>
                    <a:pt x="1167" y="1208"/>
                  </a:cubicBezTo>
                  <a:cubicBezTo>
                    <a:pt x="967" y="2909"/>
                    <a:pt x="901" y="4644"/>
                    <a:pt x="834" y="6378"/>
                  </a:cubicBezTo>
                  <a:cubicBezTo>
                    <a:pt x="734" y="8113"/>
                    <a:pt x="700" y="9847"/>
                    <a:pt x="667" y="11615"/>
                  </a:cubicBezTo>
                  <a:cubicBezTo>
                    <a:pt x="634" y="15084"/>
                    <a:pt x="734" y="18587"/>
                    <a:pt x="934" y="22056"/>
                  </a:cubicBezTo>
                  <a:cubicBezTo>
                    <a:pt x="967" y="23023"/>
                    <a:pt x="1034" y="23991"/>
                    <a:pt x="1101" y="24958"/>
                  </a:cubicBezTo>
                  <a:cubicBezTo>
                    <a:pt x="1167" y="25425"/>
                    <a:pt x="1234" y="26126"/>
                    <a:pt x="1768" y="26292"/>
                  </a:cubicBezTo>
                  <a:cubicBezTo>
                    <a:pt x="1835" y="26326"/>
                    <a:pt x="1868" y="26326"/>
                    <a:pt x="1935" y="26359"/>
                  </a:cubicBezTo>
                  <a:cubicBezTo>
                    <a:pt x="2535" y="26537"/>
                    <a:pt x="3254" y="26552"/>
                    <a:pt x="3953" y="26552"/>
                  </a:cubicBezTo>
                  <a:cubicBezTo>
                    <a:pt x="4093" y="26552"/>
                    <a:pt x="4232" y="26551"/>
                    <a:pt x="4369" y="26551"/>
                  </a:cubicBezTo>
                  <a:cubicBezTo>
                    <a:pt x="4575" y="26551"/>
                    <a:pt x="4777" y="26553"/>
                    <a:pt x="4970" y="26559"/>
                  </a:cubicBezTo>
                  <a:cubicBezTo>
                    <a:pt x="6038" y="26593"/>
                    <a:pt x="7105" y="26626"/>
                    <a:pt x="8172" y="26626"/>
                  </a:cubicBezTo>
                  <a:cubicBezTo>
                    <a:pt x="10341" y="26659"/>
                    <a:pt x="12475" y="26659"/>
                    <a:pt x="14644" y="26693"/>
                  </a:cubicBezTo>
                  <a:cubicBezTo>
                    <a:pt x="19013" y="26693"/>
                    <a:pt x="23417" y="26626"/>
                    <a:pt x="27820" y="26493"/>
                  </a:cubicBezTo>
                  <a:cubicBezTo>
                    <a:pt x="29988" y="26426"/>
                    <a:pt x="32190" y="26326"/>
                    <a:pt x="34391" y="26226"/>
                  </a:cubicBezTo>
                  <a:cubicBezTo>
                    <a:pt x="35492" y="26192"/>
                    <a:pt x="36593" y="26126"/>
                    <a:pt x="37660" y="26059"/>
                  </a:cubicBezTo>
                  <a:cubicBezTo>
                    <a:pt x="38227" y="26059"/>
                    <a:pt x="38761" y="26026"/>
                    <a:pt x="39328" y="25992"/>
                  </a:cubicBezTo>
                  <a:cubicBezTo>
                    <a:pt x="39795" y="25959"/>
                    <a:pt x="40295" y="25992"/>
                    <a:pt x="40729" y="25825"/>
                  </a:cubicBezTo>
                  <a:cubicBezTo>
                    <a:pt x="41463" y="25559"/>
                    <a:pt x="41696" y="24758"/>
                    <a:pt x="41763" y="24057"/>
                  </a:cubicBezTo>
                  <a:cubicBezTo>
                    <a:pt x="41863" y="23023"/>
                    <a:pt x="41863" y="21989"/>
                    <a:pt x="41896" y="20955"/>
                  </a:cubicBezTo>
                  <a:cubicBezTo>
                    <a:pt x="41963" y="18787"/>
                    <a:pt x="42063" y="16652"/>
                    <a:pt x="42130" y="14517"/>
                  </a:cubicBezTo>
                  <a:cubicBezTo>
                    <a:pt x="42230" y="10381"/>
                    <a:pt x="42130" y="6178"/>
                    <a:pt x="41196" y="2108"/>
                  </a:cubicBezTo>
                  <a:cubicBezTo>
                    <a:pt x="41063" y="1608"/>
                    <a:pt x="40929" y="1141"/>
                    <a:pt x="40796" y="641"/>
                  </a:cubicBezTo>
                  <a:cubicBezTo>
                    <a:pt x="40762" y="541"/>
                    <a:pt x="40662" y="474"/>
                    <a:pt x="40529" y="441"/>
                  </a:cubicBezTo>
                  <a:cubicBezTo>
                    <a:pt x="35292" y="207"/>
                    <a:pt x="30055" y="40"/>
                    <a:pt x="24818" y="7"/>
                  </a:cubicBezTo>
                  <a:cubicBezTo>
                    <a:pt x="24152" y="3"/>
                    <a:pt x="23488" y="1"/>
                    <a:pt x="22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2"/>
            <p:cNvSpPr/>
            <p:nvPr/>
          </p:nvSpPr>
          <p:spPr>
            <a:xfrm>
              <a:off x="5922066" y="2481929"/>
              <a:ext cx="81746" cy="351749"/>
            </a:xfrm>
            <a:custGeom>
              <a:avLst/>
              <a:gdLst/>
              <a:ahLst/>
              <a:cxnLst/>
              <a:rect l="l" t="t" r="r" b="b"/>
              <a:pathLst>
                <a:path w="4070" h="17513" extrusionOk="0">
                  <a:moveTo>
                    <a:pt x="3870" y="0"/>
                  </a:moveTo>
                  <a:lnTo>
                    <a:pt x="0" y="34"/>
                  </a:lnTo>
                  <a:lnTo>
                    <a:pt x="200" y="17513"/>
                  </a:lnTo>
                  <a:lnTo>
                    <a:pt x="4070" y="17513"/>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2"/>
            <p:cNvSpPr/>
            <p:nvPr/>
          </p:nvSpPr>
          <p:spPr>
            <a:xfrm>
              <a:off x="5765966" y="2552267"/>
              <a:ext cx="81083" cy="282757"/>
            </a:xfrm>
            <a:custGeom>
              <a:avLst/>
              <a:gdLst/>
              <a:ahLst/>
              <a:cxnLst/>
              <a:rect l="l" t="t" r="r" b="b"/>
              <a:pathLst>
                <a:path w="4037" h="14078" extrusionOk="0">
                  <a:moveTo>
                    <a:pt x="3870" y="1"/>
                  </a:moveTo>
                  <a:lnTo>
                    <a:pt x="0" y="34"/>
                  </a:lnTo>
                  <a:lnTo>
                    <a:pt x="167" y="14078"/>
                  </a:lnTo>
                  <a:lnTo>
                    <a:pt x="4036" y="14044"/>
                  </a:lnTo>
                  <a:lnTo>
                    <a:pt x="3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2"/>
            <p:cNvSpPr/>
            <p:nvPr/>
          </p:nvSpPr>
          <p:spPr>
            <a:xfrm>
              <a:off x="5609845" y="2613908"/>
              <a:ext cx="80420" cy="221799"/>
            </a:xfrm>
            <a:custGeom>
              <a:avLst/>
              <a:gdLst/>
              <a:ahLst/>
              <a:cxnLst/>
              <a:rect l="l" t="t" r="r" b="b"/>
              <a:pathLst>
                <a:path w="4004" h="11043" extrusionOk="0">
                  <a:moveTo>
                    <a:pt x="1" y="1"/>
                  </a:moveTo>
                  <a:lnTo>
                    <a:pt x="134" y="11042"/>
                  </a:lnTo>
                  <a:lnTo>
                    <a:pt x="4004" y="11009"/>
                  </a:lnTo>
                  <a:lnTo>
                    <a:pt x="3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2"/>
            <p:cNvSpPr/>
            <p:nvPr/>
          </p:nvSpPr>
          <p:spPr>
            <a:xfrm>
              <a:off x="5450390" y="2707042"/>
              <a:ext cx="79095" cy="129327"/>
            </a:xfrm>
            <a:custGeom>
              <a:avLst/>
              <a:gdLst/>
              <a:ahLst/>
              <a:cxnLst/>
              <a:rect l="l" t="t" r="r" b="b"/>
              <a:pathLst>
                <a:path w="3938" h="6439" extrusionOk="0">
                  <a:moveTo>
                    <a:pt x="1" y="0"/>
                  </a:moveTo>
                  <a:lnTo>
                    <a:pt x="68" y="6438"/>
                  </a:lnTo>
                  <a:lnTo>
                    <a:pt x="3937" y="6405"/>
                  </a:lnTo>
                  <a:lnTo>
                    <a:pt x="3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2"/>
            <p:cNvSpPr/>
            <p:nvPr/>
          </p:nvSpPr>
          <p:spPr>
            <a:xfrm>
              <a:off x="5369327" y="2829380"/>
              <a:ext cx="685421" cy="11609"/>
            </a:xfrm>
            <a:custGeom>
              <a:avLst/>
              <a:gdLst/>
              <a:ahLst/>
              <a:cxnLst/>
              <a:rect l="l" t="t" r="r" b="b"/>
              <a:pathLst>
                <a:path w="34126" h="578" extrusionOk="0">
                  <a:moveTo>
                    <a:pt x="30239" y="1"/>
                  </a:moveTo>
                  <a:cubicBezTo>
                    <a:pt x="29261" y="1"/>
                    <a:pt x="28284" y="14"/>
                    <a:pt x="27320" y="14"/>
                  </a:cubicBezTo>
                  <a:lnTo>
                    <a:pt x="334" y="14"/>
                  </a:lnTo>
                  <a:cubicBezTo>
                    <a:pt x="1" y="14"/>
                    <a:pt x="1" y="548"/>
                    <a:pt x="334" y="548"/>
                  </a:cubicBezTo>
                  <a:cubicBezTo>
                    <a:pt x="6161" y="548"/>
                    <a:pt x="11972" y="562"/>
                    <a:pt x="17789" y="562"/>
                  </a:cubicBezTo>
                  <a:cubicBezTo>
                    <a:pt x="20697" y="562"/>
                    <a:pt x="23606" y="559"/>
                    <a:pt x="26520" y="548"/>
                  </a:cubicBezTo>
                  <a:cubicBezTo>
                    <a:pt x="27848" y="548"/>
                    <a:pt x="29196" y="577"/>
                    <a:pt x="30542" y="577"/>
                  </a:cubicBezTo>
                  <a:cubicBezTo>
                    <a:pt x="31664" y="577"/>
                    <a:pt x="32785" y="557"/>
                    <a:pt x="33892" y="481"/>
                  </a:cubicBezTo>
                  <a:cubicBezTo>
                    <a:pt x="34125" y="447"/>
                    <a:pt x="34125" y="114"/>
                    <a:pt x="33892" y="114"/>
                  </a:cubicBezTo>
                  <a:cubicBezTo>
                    <a:pt x="32687" y="21"/>
                    <a:pt x="31462" y="1"/>
                    <a:pt x="302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2"/>
            <p:cNvSpPr/>
            <p:nvPr/>
          </p:nvSpPr>
          <p:spPr>
            <a:xfrm>
              <a:off x="6239610" y="2142573"/>
              <a:ext cx="226378" cy="244475"/>
            </a:xfrm>
            <a:custGeom>
              <a:avLst/>
              <a:gdLst/>
              <a:ahLst/>
              <a:cxnLst/>
              <a:rect l="l" t="t" r="r" b="b"/>
              <a:pathLst>
                <a:path w="11271" h="12172" extrusionOk="0">
                  <a:moveTo>
                    <a:pt x="10583" y="1"/>
                  </a:moveTo>
                  <a:cubicBezTo>
                    <a:pt x="10467" y="1"/>
                    <a:pt x="10348" y="37"/>
                    <a:pt x="10242" y="118"/>
                  </a:cubicBezTo>
                  <a:lnTo>
                    <a:pt x="10276" y="118"/>
                  </a:lnTo>
                  <a:cubicBezTo>
                    <a:pt x="10042" y="318"/>
                    <a:pt x="9875" y="518"/>
                    <a:pt x="9709" y="752"/>
                  </a:cubicBezTo>
                  <a:cubicBezTo>
                    <a:pt x="9575" y="885"/>
                    <a:pt x="9575" y="1052"/>
                    <a:pt x="9642" y="1152"/>
                  </a:cubicBezTo>
                  <a:cubicBezTo>
                    <a:pt x="7774" y="4387"/>
                    <a:pt x="5939" y="7656"/>
                    <a:pt x="4105" y="10925"/>
                  </a:cubicBezTo>
                  <a:cubicBezTo>
                    <a:pt x="2837" y="9658"/>
                    <a:pt x="1669" y="8290"/>
                    <a:pt x="535" y="6889"/>
                  </a:cubicBezTo>
                  <a:cubicBezTo>
                    <a:pt x="487" y="6833"/>
                    <a:pt x="430" y="6810"/>
                    <a:pt x="372" y="6810"/>
                  </a:cubicBezTo>
                  <a:cubicBezTo>
                    <a:pt x="188" y="6810"/>
                    <a:pt x="0" y="7045"/>
                    <a:pt x="102" y="7223"/>
                  </a:cubicBezTo>
                  <a:cubicBezTo>
                    <a:pt x="1136" y="8991"/>
                    <a:pt x="2437" y="10592"/>
                    <a:pt x="3871" y="12026"/>
                  </a:cubicBezTo>
                  <a:cubicBezTo>
                    <a:pt x="3971" y="12127"/>
                    <a:pt x="4096" y="12172"/>
                    <a:pt x="4220" y="12172"/>
                  </a:cubicBezTo>
                  <a:cubicBezTo>
                    <a:pt x="4383" y="12172"/>
                    <a:pt x="4543" y="12093"/>
                    <a:pt x="4638" y="11960"/>
                  </a:cubicBezTo>
                  <a:cubicBezTo>
                    <a:pt x="6806" y="8224"/>
                    <a:pt x="8941" y="4488"/>
                    <a:pt x="11043" y="752"/>
                  </a:cubicBezTo>
                  <a:cubicBezTo>
                    <a:pt x="11270" y="348"/>
                    <a:pt x="10943" y="1"/>
                    <a:pt x="10583" y="1"/>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2"/>
            <p:cNvSpPr/>
            <p:nvPr/>
          </p:nvSpPr>
          <p:spPr>
            <a:xfrm>
              <a:off x="6582702" y="2447041"/>
              <a:ext cx="226217" cy="244515"/>
            </a:xfrm>
            <a:custGeom>
              <a:avLst/>
              <a:gdLst/>
              <a:ahLst/>
              <a:cxnLst/>
              <a:rect l="l" t="t" r="r" b="b"/>
              <a:pathLst>
                <a:path w="11263" h="12174" extrusionOk="0">
                  <a:moveTo>
                    <a:pt x="10601" y="0"/>
                  </a:moveTo>
                  <a:cubicBezTo>
                    <a:pt x="10479" y="0"/>
                    <a:pt x="10351" y="41"/>
                    <a:pt x="10239" y="136"/>
                  </a:cubicBezTo>
                  <a:lnTo>
                    <a:pt x="10272" y="136"/>
                  </a:lnTo>
                  <a:cubicBezTo>
                    <a:pt x="10039" y="303"/>
                    <a:pt x="9872" y="503"/>
                    <a:pt x="9705" y="737"/>
                  </a:cubicBezTo>
                  <a:cubicBezTo>
                    <a:pt x="9572" y="870"/>
                    <a:pt x="9572" y="1037"/>
                    <a:pt x="9639" y="1137"/>
                  </a:cubicBezTo>
                  <a:cubicBezTo>
                    <a:pt x="7771" y="4373"/>
                    <a:pt x="5936" y="7642"/>
                    <a:pt x="4101" y="10911"/>
                  </a:cubicBezTo>
                  <a:cubicBezTo>
                    <a:pt x="2834" y="9643"/>
                    <a:pt x="1666" y="8309"/>
                    <a:pt x="532" y="6908"/>
                  </a:cubicBezTo>
                  <a:cubicBezTo>
                    <a:pt x="480" y="6838"/>
                    <a:pt x="416" y="6809"/>
                    <a:pt x="352" y="6809"/>
                  </a:cubicBezTo>
                  <a:cubicBezTo>
                    <a:pt x="174" y="6809"/>
                    <a:pt x="0" y="7036"/>
                    <a:pt x="99" y="7208"/>
                  </a:cubicBezTo>
                  <a:cubicBezTo>
                    <a:pt x="1133" y="9009"/>
                    <a:pt x="2434" y="10577"/>
                    <a:pt x="3868" y="12045"/>
                  </a:cubicBezTo>
                  <a:cubicBezTo>
                    <a:pt x="3968" y="12131"/>
                    <a:pt x="4093" y="12173"/>
                    <a:pt x="4215" y="12173"/>
                  </a:cubicBezTo>
                  <a:cubicBezTo>
                    <a:pt x="4379" y="12173"/>
                    <a:pt x="4540" y="12097"/>
                    <a:pt x="4635" y="11945"/>
                  </a:cubicBezTo>
                  <a:cubicBezTo>
                    <a:pt x="6803" y="8209"/>
                    <a:pt x="8938" y="4506"/>
                    <a:pt x="11040" y="737"/>
                  </a:cubicBezTo>
                  <a:cubicBezTo>
                    <a:pt x="11262" y="341"/>
                    <a:pt x="10953" y="0"/>
                    <a:pt x="10601"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2"/>
            <p:cNvSpPr/>
            <p:nvPr/>
          </p:nvSpPr>
          <p:spPr>
            <a:xfrm>
              <a:off x="8421745" y="2219298"/>
              <a:ext cx="122639" cy="167509"/>
            </a:xfrm>
            <a:custGeom>
              <a:avLst/>
              <a:gdLst/>
              <a:ahLst/>
              <a:cxnLst/>
              <a:rect l="l" t="t" r="r" b="b"/>
              <a:pathLst>
                <a:path w="6106" h="8340" fill="none" extrusionOk="0">
                  <a:moveTo>
                    <a:pt x="6105" y="0"/>
                  </a:moveTo>
                  <a:lnTo>
                    <a:pt x="1" y="8340"/>
                  </a:lnTo>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2"/>
            <p:cNvSpPr/>
            <p:nvPr/>
          </p:nvSpPr>
          <p:spPr>
            <a:xfrm>
              <a:off x="8437170" y="2359330"/>
              <a:ext cx="46919" cy="64332"/>
            </a:xfrm>
            <a:custGeom>
              <a:avLst/>
              <a:gdLst/>
              <a:ahLst/>
              <a:cxnLst/>
              <a:rect l="l" t="t" r="r" b="b"/>
              <a:pathLst>
                <a:path w="2336" h="3203" fill="none" extrusionOk="0">
                  <a:moveTo>
                    <a:pt x="0" y="3202"/>
                  </a:moveTo>
                  <a:lnTo>
                    <a:pt x="2335" y="0"/>
                  </a:lnTo>
                </a:path>
              </a:pathLst>
            </a:custGeom>
            <a:noFill/>
            <a:ln w="5000" cap="flat" cmpd="sng">
              <a:solidFill>
                <a:srgbClr val="DEDEDE"/>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2"/>
            <p:cNvSpPr/>
            <p:nvPr/>
          </p:nvSpPr>
          <p:spPr>
            <a:xfrm>
              <a:off x="5405500" y="2023670"/>
              <a:ext cx="121293" cy="203682"/>
            </a:xfrm>
            <a:custGeom>
              <a:avLst/>
              <a:gdLst/>
              <a:ahLst/>
              <a:cxnLst/>
              <a:rect l="l" t="t" r="r" b="b"/>
              <a:pathLst>
                <a:path w="6039" h="10141" fill="none" extrusionOk="0">
                  <a:moveTo>
                    <a:pt x="802" y="10141"/>
                  </a:moveTo>
                  <a:lnTo>
                    <a:pt x="1" y="7806"/>
                  </a:lnTo>
                  <a:lnTo>
                    <a:pt x="2336" y="7706"/>
                  </a:lnTo>
                  <a:lnTo>
                    <a:pt x="1736" y="5170"/>
                  </a:lnTo>
                  <a:lnTo>
                    <a:pt x="4204" y="5137"/>
                  </a:lnTo>
                  <a:lnTo>
                    <a:pt x="3537" y="2635"/>
                  </a:lnTo>
                  <a:lnTo>
                    <a:pt x="6039" y="2469"/>
                  </a:lnTo>
                  <a:lnTo>
                    <a:pt x="5438" y="0"/>
                  </a:lnTo>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2"/>
            <p:cNvSpPr/>
            <p:nvPr/>
          </p:nvSpPr>
          <p:spPr>
            <a:xfrm>
              <a:off x="6855336" y="3540489"/>
              <a:ext cx="44247" cy="87792"/>
            </a:xfrm>
            <a:custGeom>
              <a:avLst/>
              <a:gdLst/>
              <a:ahLst/>
              <a:cxnLst/>
              <a:rect l="l" t="t" r="r" b="b"/>
              <a:pathLst>
                <a:path w="2203" h="4371" fill="none" extrusionOk="0">
                  <a:moveTo>
                    <a:pt x="1" y="1"/>
                  </a:moveTo>
                  <a:cubicBezTo>
                    <a:pt x="1235" y="1"/>
                    <a:pt x="2202" y="968"/>
                    <a:pt x="2202" y="2202"/>
                  </a:cubicBezTo>
                  <a:cubicBezTo>
                    <a:pt x="2202" y="3403"/>
                    <a:pt x="1235" y="4371"/>
                    <a:pt x="1" y="4371"/>
                  </a:cubicBezTo>
                </a:path>
              </a:pathLst>
            </a:custGeom>
            <a:noFill/>
            <a:ln w="5000" cap="flat" cmpd="sng">
              <a:solidFill>
                <a:srgbClr val="DEDEDE"/>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2"/>
            <p:cNvSpPr/>
            <p:nvPr/>
          </p:nvSpPr>
          <p:spPr>
            <a:xfrm>
              <a:off x="8519559" y="3414536"/>
              <a:ext cx="99863" cy="160821"/>
            </a:xfrm>
            <a:custGeom>
              <a:avLst/>
              <a:gdLst/>
              <a:ahLst/>
              <a:cxnLst/>
              <a:rect l="l" t="t" r="r" b="b"/>
              <a:pathLst>
                <a:path w="4972" h="8007" fill="none" extrusionOk="0">
                  <a:moveTo>
                    <a:pt x="868" y="8006"/>
                  </a:moveTo>
                  <a:lnTo>
                    <a:pt x="1" y="5371"/>
                  </a:lnTo>
                  <a:lnTo>
                    <a:pt x="2736" y="5538"/>
                  </a:lnTo>
                  <a:lnTo>
                    <a:pt x="2036" y="2669"/>
                  </a:lnTo>
                  <a:lnTo>
                    <a:pt x="4971" y="2536"/>
                  </a:lnTo>
                  <a:lnTo>
                    <a:pt x="4037" y="1"/>
                  </a:lnTo>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2"/>
            <p:cNvSpPr/>
            <p:nvPr/>
          </p:nvSpPr>
          <p:spPr>
            <a:xfrm>
              <a:off x="6263172" y="3708439"/>
              <a:ext cx="330318" cy="164838"/>
            </a:xfrm>
            <a:custGeom>
              <a:avLst/>
              <a:gdLst/>
              <a:ahLst/>
              <a:cxnLst/>
              <a:rect l="l" t="t" r="r" b="b"/>
              <a:pathLst>
                <a:path w="16446" h="8207" fill="none" extrusionOk="0">
                  <a:moveTo>
                    <a:pt x="4504" y="268"/>
                  </a:moveTo>
                  <a:cubicBezTo>
                    <a:pt x="4737" y="301"/>
                    <a:pt x="4971" y="334"/>
                    <a:pt x="5238" y="401"/>
                  </a:cubicBezTo>
                  <a:cubicBezTo>
                    <a:pt x="6439" y="668"/>
                    <a:pt x="7606" y="1168"/>
                    <a:pt x="8840" y="1335"/>
                  </a:cubicBezTo>
                  <a:cubicBezTo>
                    <a:pt x="9874" y="1435"/>
                    <a:pt x="10942" y="1302"/>
                    <a:pt x="11909" y="935"/>
                  </a:cubicBezTo>
                  <a:cubicBezTo>
                    <a:pt x="12843" y="601"/>
                    <a:pt x="13811" y="1"/>
                    <a:pt x="14778" y="301"/>
                  </a:cubicBezTo>
                  <a:cubicBezTo>
                    <a:pt x="15478" y="501"/>
                    <a:pt x="15979" y="1168"/>
                    <a:pt x="16112" y="1869"/>
                  </a:cubicBezTo>
                  <a:cubicBezTo>
                    <a:pt x="16446" y="3803"/>
                    <a:pt x="14211" y="5338"/>
                    <a:pt x="12543" y="5705"/>
                  </a:cubicBezTo>
                  <a:cubicBezTo>
                    <a:pt x="11676" y="5905"/>
                    <a:pt x="10742" y="5838"/>
                    <a:pt x="9841" y="5938"/>
                  </a:cubicBezTo>
                  <a:cubicBezTo>
                    <a:pt x="7039" y="6305"/>
                    <a:pt x="3503" y="8207"/>
                    <a:pt x="1168" y="5538"/>
                  </a:cubicBezTo>
                  <a:cubicBezTo>
                    <a:pt x="134" y="4404"/>
                    <a:pt x="1" y="2903"/>
                    <a:pt x="901" y="1635"/>
                  </a:cubicBezTo>
                  <a:cubicBezTo>
                    <a:pt x="1802" y="368"/>
                    <a:pt x="3070" y="67"/>
                    <a:pt x="4504" y="268"/>
                  </a:cubicBezTo>
                  <a:close/>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2"/>
            <p:cNvSpPr/>
            <p:nvPr/>
          </p:nvSpPr>
          <p:spPr>
            <a:xfrm>
              <a:off x="8457255" y="3808483"/>
              <a:ext cx="264660" cy="251263"/>
            </a:xfrm>
            <a:custGeom>
              <a:avLst/>
              <a:gdLst/>
              <a:ahLst/>
              <a:cxnLst/>
              <a:rect l="l" t="t" r="r" b="b"/>
              <a:pathLst>
                <a:path w="13177" h="12510" fill="none" extrusionOk="0">
                  <a:moveTo>
                    <a:pt x="1569" y="7473"/>
                  </a:moveTo>
                  <a:cubicBezTo>
                    <a:pt x="2769" y="6138"/>
                    <a:pt x="4737" y="5705"/>
                    <a:pt x="6072" y="4471"/>
                  </a:cubicBezTo>
                  <a:cubicBezTo>
                    <a:pt x="6806" y="3803"/>
                    <a:pt x="7306" y="2936"/>
                    <a:pt x="7873" y="2169"/>
                  </a:cubicBezTo>
                  <a:cubicBezTo>
                    <a:pt x="8473" y="1368"/>
                    <a:pt x="9174" y="635"/>
                    <a:pt x="10075" y="301"/>
                  </a:cubicBezTo>
                  <a:cubicBezTo>
                    <a:pt x="11009" y="1"/>
                    <a:pt x="12176" y="234"/>
                    <a:pt x="12643" y="1102"/>
                  </a:cubicBezTo>
                  <a:cubicBezTo>
                    <a:pt x="13177" y="2002"/>
                    <a:pt x="12710" y="3170"/>
                    <a:pt x="12109" y="4004"/>
                  </a:cubicBezTo>
                  <a:cubicBezTo>
                    <a:pt x="11409" y="4938"/>
                    <a:pt x="10575" y="5772"/>
                    <a:pt x="9574" y="6405"/>
                  </a:cubicBezTo>
                  <a:cubicBezTo>
                    <a:pt x="8340" y="7206"/>
                    <a:pt x="6906" y="7740"/>
                    <a:pt x="5872" y="8807"/>
                  </a:cubicBezTo>
                  <a:cubicBezTo>
                    <a:pt x="5171" y="9574"/>
                    <a:pt x="4704" y="10608"/>
                    <a:pt x="3937" y="11342"/>
                  </a:cubicBezTo>
                  <a:cubicBezTo>
                    <a:pt x="3036" y="12143"/>
                    <a:pt x="1202" y="12510"/>
                    <a:pt x="568" y="11242"/>
                  </a:cubicBezTo>
                  <a:cubicBezTo>
                    <a:pt x="1" y="10108"/>
                    <a:pt x="801" y="8340"/>
                    <a:pt x="1569" y="7506"/>
                  </a:cubicBezTo>
                  <a:close/>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2"/>
            <p:cNvSpPr/>
            <p:nvPr/>
          </p:nvSpPr>
          <p:spPr>
            <a:xfrm>
              <a:off x="5408192" y="3433295"/>
              <a:ext cx="102534" cy="144733"/>
            </a:xfrm>
            <a:custGeom>
              <a:avLst/>
              <a:gdLst/>
              <a:ahLst/>
              <a:cxnLst/>
              <a:rect l="l" t="t" r="r" b="b"/>
              <a:pathLst>
                <a:path w="5105" h="7206" fill="none" extrusionOk="0">
                  <a:moveTo>
                    <a:pt x="5104" y="1"/>
                  </a:moveTo>
                  <a:cubicBezTo>
                    <a:pt x="3403" y="2402"/>
                    <a:pt x="1702" y="4804"/>
                    <a:pt x="0" y="7206"/>
                  </a:cubicBezTo>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2"/>
            <p:cNvSpPr/>
            <p:nvPr/>
          </p:nvSpPr>
          <p:spPr>
            <a:xfrm>
              <a:off x="5456436" y="3473505"/>
              <a:ext cx="61641" cy="87109"/>
            </a:xfrm>
            <a:custGeom>
              <a:avLst/>
              <a:gdLst/>
              <a:ahLst/>
              <a:cxnLst/>
              <a:rect l="l" t="t" r="r" b="b"/>
              <a:pathLst>
                <a:path w="3069" h="4337" fill="none" extrusionOk="0">
                  <a:moveTo>
                    <a:pt x="0" y="4337"/>
                  </a:moveTo>
                  <a:cubicBezTo>
                    <a:pt x="1068" y="2936"/>
                    <a:pt x="2102" y="1468"/>
                    <a:pt x="3069" y="0"/>
                  </a:cubicBezTo>
                </a:path>
              </a:pathLst>
            </a:custGeom>
            <a:noFill/>
            <a:ln w="500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2"/>
            <p:cNvSpPr/>
            <p:nvPr/>
          </p:nvSpPr>
          <p:spPr>
            <a:xfrm>
              <a:off x="6100943" y="2967946"/>
              <a:ext cx="548742" cy="690723"/>
            </a:xfrm>
            <a:custGeom>
              <a:avLst/>
              <a:gdLst/>
              <a:ahLst/>
              <a:cxnLst/>
              <a:rect l="l" t="t" r="r" b="b"/>
              <a:pathLst>
                <a:path w="27321" h="34390" extrusionOk="0">
                  <a:moveTo>
                    <a:pt x="21620" y="1"/>
                  </a:moveTo>
                  <a:cubicBezTo>
                    <a:pt x="21507" y="1"/>
                    <a:pt x="21394" y="7"/>
                    <a:pt x="21283" y="20"/>
                  </a:cubicBezTo>
                  <a:cubicBezTo>
                    <a:pt x="19448" y="220"/>
                    <a:pt x="18047" y="1888"/>
                    <a:pt x="17513" y="3689"/>
                  </a:cubicBezTo>
                  <a:cubicBezTo>
                    <a:pt x="17013" y="5457"/>
                    <a:pt x="17246" y="7358"/>
                    <a:pt x="17446" y="9226"/>
                  </a:cubicBezTo>
                  <a:cubicBezTo>
                    <a:pt x="17613" y="10561"/>
                    <a:pt x="17780" y="11895"/>
                    <a:pt x="17913" y="13263"/>
                  </a:cubicBezTo>
                  <a:cubicBezTo>
                    <a:pt x="18247" y="15898"/>
                    <a:pt x="17880" y="18633"/>
                    <a:pt x="17880" y="21268"/>
                  </a:cubicBezTo>
                  <a:cubicBezTo>
                    <a:pt x="17880" y="21602"/>
                    <a:pt x="17880" y="21935"/>
                    <a:pt x="17713" y="22236"/>
                  </a:cubicBezTo>
                  <a:cubicBezTo>
                    <a:pt x="17413" y="22736"/>
                    <a:pt x="16746" y="22903"/>
                    <a:pt x="16146" y="23003"/>
                  </a:cubicBezTo>
                  <a:cubicBezTo>
                    <a:pt x="13567" y="23423"/>
                    <a:pt x="10907" y="23923"/>
                    <a:pt x="8264" y="23923"/>
                  </a:cubicBezTo>
                  <a:cubicBezTo>
                    <a:pt x="7966" y="23923"/>
                    <a:pt x="7669" y="23917"/>
                    <a:pt x="7373" y="23904"/>
                  </a:cubicBezTo>
                  <a:cubicBezTo>
                    <a:pt x="6447" y="23879"/>
                    <a:pt x="5464" y="23753"/>
                    <a:pt x="4530" y="23753"/>
                  </a:cubicBezTo>
                  <a:cubicBezTo>
                    <a:pt x="2905" y="23753"/>
                    <a:pt x="1430" y="24135"/>
                    <a:pt x="668" y="26105"/>
                  </a:cubicBezTo>
                  <a:cubicBezTo>
                    <a:pt x="1" y="27840"/>
                    <a:pt x="568" y="29874"/>
                    <a:pt x="1769" y="31275"/>
                  </a:cubicBezTo>
                  <a:cubicBezTo>
                    <a:pt x="3003" y="32676"/>
                    <a:pt x="4771" y="33510"/>
                    <a:pt x="6605" y="33844"/>
                  </a:cubicBezTo>
                  <a:cubicBezTo>
                    <a:pt x="8200" y="34169"/>
                    <a:pt x="7494" y="34389"/>
                    <a:pt x="8584" y="34389"/>
                  </a:cubicBezTo>
                  <a:cubicBezTo>
                    <a:pt x="8725" y="34389"/>
                    <a:pt x="8897" y="34385"/>
                    <a:pt x="9107" y="34378"/>
                  </a:cubicBezTo>
                  <a:cubicBezTo>
                    <a:pt x="11809" y="34278"/>
                    <a:pt x="17580" y="33811"/>
                    <a:pt x="20148" y="33043"/>
                  </a:cubicBezTo>
                  <a:cubicBezTo>
                    <a:pt x="22016" y="32510"/>
                    <a:pt x="23818" y="31576"/>
                    <a:pt x="25252" y="30275"/>
                  </a:cubicBezTo>
                  <a:cubicBezTo>
                    <a:pt x="26553" y="29041"/>
                    <a:pt x="26887" y="27506"/>
                    <a:pt x="27020" y="25738"/>
                  </a:cubicBezTo>
                  <a:cubicBezTo>
                    <a:pt x="27320" y="22036"/>
                    <a:pt x="26153" y="18300"/>
                    <a:pt x="25152" y="14764"/>
                  </a:cubicBezTo>
                  <a:cubicBezTo>
                    <a:pt x="24218" y="11461"/>
                    <a:pt x="22383" y="8426"/>
                    <a:pt x="21516" y="5157"/>
                  </a:cubicBezTo>
                  <a:cubicBezTo>
                    <a:pt x="21516" y="5123"/>
                    <a:pt x="21516" y="5057"/>
                    <a:pt x="21483" y="5023"/>
                  </a:cubicBezTo>
                  <a:cubicBezTo>
                    <a:pt x="22350" y="4790"/>
                    <a:pt x="23050" y="3822"/>
                    <a:pt x="23384" y="3022"/>
                  </a:cubicBezTo>
                  <a:cubicBezTo>
                    <a:pt x="23751" y="2155"/>
                    <a:pt x="23684" y="1054"/>
                    <a:pt x="22984" y="453"/>
                  </a:cubicBezTo>
                  <a:cubicBezTo>
                    <a:pt x="22604" y="128"/>
                    <a:pt x="22113" y="1"/>
                    <a:pt x="21620"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2"/>
            <p:cNvSpPr/>
            <p:nvPr/>
          </p:nvSpPr>
          <p:spPr>
            <a:xfrm>
              <a:off x="5745861" y="3120170"/>
              <a:ext cx="354440" cy="455548"/>
            </a:xfrm>
            <a:custGeom>
              <a:avLst/>
              <a:gdLst/>
              <a:ahLst/>
              <a:cxnLst/>
              <a:rect l="l" t="t" r="r" b="b"/>
              <a:pathLst>
                <a:path w="17647" h="22681" extrusionOk="0">
                  <a:moveTo>
                    <a:pt x="10405" y="0"/>
                  </a:moveTo>
                  <a:cubicBezTo>
                    <a:pt x="9639" y="0"/>
                    <a:pt x="8874" y="158"/>
                    <a:pt x="8173" y="480"/>
                  </a:cubicBezTo>
                  <a:cubicBezTo>
                    <a:pt x="6505" y="1214"/>
                    <a:pt x="5237" y="2815"/>
                    <a:pt x="4871" y="4583"/>
                  </a:cubicBezTo>
                  <a:cubicBezTo>
                    <a:pt x="4570" y="5917"/>
                    <a:pt x="5037" y="6351"/>
                    <a:pt x="5171" y="7685"/>
                  </a:cubicBezTo>
                  <a:cubicBezTo>
                    <a:pt x="5304" y="8819"/>
                    <a:pt x="5471" y="9953"/>
                    <a:pt x="5504" y="11121"/>
                  </a:cubicBezTo>
                  <a:cubicBezTo>
                    <a:pt x="5571" y="12422"/>
                    <a:pt x="5471" y="14123"/>
                    <a:pt x="5171" y="15057"/>
                  </a:cubicBezTo>
                  <a:cubicBezTo>
                    <a:pt x="5071" y="15391"/>
                    <a:pt x="4670" y="15524"/>
                    <a:pt x="4370" y="15657"/>
                  </a:cubicBezTo>
                  <a:cubicBezTo>
                    <a:pt x="4270" y="15702"/>
                    <a:pt x="4148" y="15709"/>
                    <a:pt x="4021" y="15709"/>
                  </a:cubicBezTo>
                  <a:cubicBezTo>
                    <a:pt x="3957" y="15709"/>
                    <a:pt x="3892" y="15707"/>
                    <a:pt x="3828" y="15707"/>
                  </a:cubicBezTo>
                  <a:cubicBezTo>
                    <a:pt x="3636" y="15707"/>
                    <a:pt x="3453" y="15724"/>
                    <a:pt x="3336" y="15858"/>
                  </a:cubicBezTo>
                  <a:cubicBezTo>
                    <a:pt x="2235" y="17058"/>
                    <a:pt x="1201" y="18359"/>
                    <a:pt x="0" y="19460"/>
                  </a:cubicBezTo>
                  <a:cubicBezTo>
                    <a:pt x="2802" y="20628"/>
                    <a:pt x="5771" y="21495"/>
                    <a:pt x="8773" y="21995"/>
                  </a:cubicBezTo>
                  <a:cubicBezTo>
                    <a:pt x="9940" y="22199"/>
                    <a:pt x="11774" y="22680"/>
                    <a:pt x="13426" y="22680"/>
                  </a:cubicBezTo>
                  <a:cubicBezTo>
                    <a:pt x="14751" y="22680"/>
                    <a:pt x="15959" y="22371"/>
                    <a:pt x="16612" y="21361"/>
                  </a:cubicBezTo>
                  <a:cubicBezTo>
                    <a:pt x="16946" y="20894"/>
                    <a:pt x="17079" y="20327"/>
                    <a:pt x="17213" y="19760"/>
                  </a:cubicBezTo>
                  <a:cubicBezTo>
                    <a:pt x="17213" y="19594"/>
                    <a:pt x="17246" y="19460"/>
                    <a:pt x="17279" y="19327"/>
                  </a:cubicBezTo>
                  <a:cubicBezTo>
                    <a:pt x="17413" y="18326"/>
                    <a:pt x="17646" y="16958"/>
                    <a:pt x="16946" y="16124"/>
                  </a:cubicBezTo>
                  <a:cubicBezTo>
                    <a:pt x="16679" y="15858"/>
                    <a:pt x="16412" y="15724"/>
                    <a:pt x="16112" y="15691"/>
                  </a:cubicBezTo>
                  <a:cubicBezTo>
                    <a:pt x="15211" y="15557"/>
                    <a:pt x="14311" y="15591"/>
                    <a:pt x="13443" y="15257"/>
                  </a:cubicBezTo>
                  <a:cubicBezTo>
                    <a:pt x="13310" y="15224"/>
                    <a:pt x="13176" y="15157"/>
                    <a:pt x="13076" y="15024"/>
                  </a:cubicBezTo>
                  <a:cubicBezTo>
                    <a:pt x="12976" y="14890"/>
                    <a:pt x="12976" y="14723"/>
                    <a:pt x="12976" y="14590"/>
                  </a:cubicBezTo>
                  <a:lnTo>
                    <a:pt x="12910" y="13289"/>
                  </a:lnTo>
                  <a:cubicBezTo>
                    <a:pt x="12910" y="13256"/>
                    <a:pt x="12910" y="13222"/>
                    <a:pt x="12910" y="13189"/>
                  </a:cubicBezTo>
                  <a:cubicBezTo>
                    <a:pt x="14844" y="12622"/>
                    <a:pt x="15612" y="10387"/>
                    <a:pt x="15812" y="8319"/>
                  </a:cubicBezTo>
                  <a:cubicBezTo>
                    <a:pt x="16045" y="5717"/>
                    <a:pt x="15778" y="2481"/>
                    <a:pt x="13410" y="880"/>
                  </a:cubicBezTo>
                  <a:cubicBezTo>
                    <a:pt x="12520" y="300"/>
                    <a:pt x="11462" y="0"/>
                    <a:pt x="10405"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2"/>
            <p:cNvSpPr/>
            <p:nvPr/>
          </p:nvSpPr>
          <p:spPr>
            <a:xfrm>
              <a:off x="5538162" y="3418553"/>
              <a:ext cx="795948" cy="752203"/>
            </a:xfrm>
            <a:custGeom>
              <a:avLst/>
              <a:gdLst/>
              <a:ahLst/>
              <a:cxnLst/>
              <a:rect l="l" t="t" r="r" b="b"/>
              <a:pathLst>
                <a:path w="39629" h="37451" extrusionOk="0">
                  <a:moveTo>
                    <a:pt x="23351" y="1"/>
                  </a:moveTo>
                  <a:cubicBezTo>
                    <a:pt x="23017" y="601"/>
                    <a:pt x="22583" y="1102"/>
                    <a:pt x="22016" y="1469"/>
                  </a:cubicBezTo>
                  <a:cubicBezTo>
                    <a:pt x="21305" y="1920"/>
                    <a:pt x="20495" y="2127"/>
                    <a:pt x="19680" y="2127"/>
                  </a:cubicBezTo>
                  <a:cubicBezTo>
                    <a:pt x="18089" y="2127"/>
                    <a:pt x="16483" y="1336"/>
                    <a:pt x="15578" y="34"/>
                  </a:cubicBezTo>
                  <a:cubicBezTo>
                    <a:pt x="14211" y="134"/>
                    <a:pt x="12877" y="334"/>
                    <a:pt x="11542" y="601"/>
                  </a:cubicBezTo>
                  <a:cubicBezTo>
                    <a:pt x="9708" y="968"/>
                    <a:pt x="7906" y="1502"/>
                    <a:pt x="6238" y="2369"/>
                  </a:cubicBezTo>
                  <a:cubicBezTo>
                    <a:pt x="4637" y="3170"/>
                    <a:pt x="3070" y="4237"/>
                    <a:pt x="2136" y="5805"/>
                  </a:cubicBezTo>
                  <a:cubicBezTo>
                    <a:pt x="1602" y="6772"/>
                    <a:pt x="1235" y="7873"/>
                    <a:pt x="901" y="8941"/>
                  </a:cubicBezTo>
                  <a:cubicBezTo>
                    <a:pt x="568" y="10041"/>
                    <a:pt x="368" y="11209"/>
                    <a:pt x="268" y="12343"/>
                  </a:cubicBezTo>
                  <a:cubicBezTo>
                    <a:pt x="1" y="15679"/>
                    <a:pt x="668" y="18714"/>
                    <a:pt x="1135" y="21950"/>
                  </a:cubicBezTo>
                  <a:cubicBezTo>
                    <a:pt x="1735" y="26153"/>
                    <a:pt x="1902" y="33358"/>
                    <a:pt x="6038" y="35793"/>
                  </a:cubicBezTo>
                  <a:cubicBezTo>
                    <a:pt x="7506" y="36660"/>
                    <a:pt x="9274" y="36827"/>
                    <a:pt x="10975" y="36961"/>
                  </a:cubicBezTo>
                  <a:cubicBezTo>
                    <a:pt x="13687" y="37220"/>
                    <a:pt x="16482" y="37451"/>
                    <a:pt x="19249" y="37451"/>
                  </a:cubicBezTo>
                  <a:cubicBezTo>
                    <a:pt x="22541" y="37451"/>
                    <a:pt x="25795" y="37124"/>
                    <a:pt x="28821" y="36127"/>
                  </a:cubicBezTo>
                  <a:cubicBezTo>
                    <a:pt x="29355" y="33725"/>
                    <a:pt x="29722" y="31323"/>
                    <a:pt x="29955" y="28855"/>
                  </a:cubicBezTo>
                  <a:cubicBezTo>
                    <a:pt x="30156" y="26720"/>
                    <a:pt x="30322" y="24552"/>
                    <a:pt x="30389" y="22384"/>
                  </a:cubicBezTo>
                  <a:cubicBezTo>
                    <a:pt x="30489" y="20349"/>
                    <a:pt x="30623" y="18347"/>
                    <a:pt x="30689" y="16313"/>
                  </a:cubicBezTo>
                  <a:cubicBezTo>
                    <a:pt x="30723" y="15245"/>
                    <a:pt x="30723" y="14211"/>
                    <a:pt x="30723" y="13177"/>
                  </a:cubicBezTo>
                  <a:cubicBezTo>
                    <a:pt x="30723" y="12911"/>
                    <a:pt x="31440" y="12818"/>
                    <a:pt x="32452" y="12818"/>
                  </a:cubicBezTo>
                  <a:cubicBezTo>
                    <a:pt x="34104" y="12818"/>
                    <a:pt x="36542" y="13065"/>
                    <a:pt x="37928" y="13210"/>
                  </a:cubicBezTo>
                  <a:cubicBezTo>
                    <a:pt x="38428" y="10975"/>
                    <a:pt x="38662" y="8707"/>
                    <a:pt x="38828" y="6439"/>
                  </a:cubicBezTo>
                  <a:cubicBezTo>
                    <a:pt x="38928" y="5305"/>
                    <a:pt x="38995" y="4137"/>
                    <a:pt x="39095" y="3003"/>
                  </a:cubicBezTo>
                  <a:cubicBezTo>
                    <a:pt x="39162" y="2136"/>
                    <a:pt x="39629" y="1268"/>
                    <a:pt x="38461" y="1135"/>
                  </a:cubicBezTo>
                  <a:lnTo>
                    <a:pt x="38361" y="1135"/>
                  </a:lnTo>
                  <a:cubicBezTo>
                    <a:pt x="38117" y="1155"/>
                    <a:pt x="37873" y="1163"/>
                    <a:pt x="37628" y="1163"/>
                  </a:cubicBezTo>
                  <a:cubicBezTo>
                    <a:pt x="37036" y="1163"/>
                    <a:pt x="36440" y="1115"/>
                    <a:pt x="35826" y="1068"/>
                  </a:cubicBezTo>
                  <a:cubicBezTo>
                    <a:pt x="34392" y="968"/>
                    <a:pt x="32924" y="901"/>
                    <a:pt x="31490" y="801"/>
                  </a:cubicBezTo>
                  <a:cubicBezTo>
                    <a:pt x="28788" y="635"/>
                    <a:pt x="26053" y="368"/>
                    <a:pt x="23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2"/>
            <p:cNvSpPr/>
            <p:nvPr/>
          </p:nvSpPr>
          <p:spPr>
            <a:xfrm>
              <a:off x="5990395" y="4377732"/>
              <a:ext cx="420098" cy="209547"/>
            </a:xfrm>
            <a:custGeom>
              <a:avLst/>
              <a:gdLst/>
              <a:ahLst/>
              <a:cxnLst/>
              <a:rect l="l" t="t" r="r" b="b"/>
              <a:pathLst>
                <a:path w="20916" h="10433" extrusionOk="0">
                  <a:moveTo>
                    <a:pt x="6617" y="0"/>
                  </a:moveTo>
                  <a:cubicBezTo>
                    <a:pt x="6457" y="0"/>
                    <a:pt x="6298" y="4"/>
                    <a:pt x="6138" y="12"/>
                  </a:cubicBezTo>
                  <a:cubicBezTo>
                    <a:pt x="3803" y="146"/>
                    <a:pt x="568" y="1747"/>
                    <a:pt x="67" y="4182"/>
                  </a:cubicBezTo>
                  <a:cubicBezTo>
                    <a:pt x="34" y="4482"/>
                    <a:pt x="1" y="4782"/>
                    <a:pt x="101" y="5049"/>
                  </a:cubicBezTo>
                  <a:cubicBezTo>
                    <a:pt x="401" y="5683"/>
                    <a:pt x="1268" y="5750"/>
                    <a:pt x="1969" y="5750"/>
                  </a:cubicBezTo>
                  <a:cubicBezTo>
                    <a:pt x="4971" y="5783"/>
                    <a:pt x="7873" y="6684"/>
                    <a:pt x="10675" y="7685"/>
                  </a:cubicBezTo>
                  <a:cubicBezTo>
                    <a:pt x="12143" y="8218"/>
                    <a:pt x="13577" y="8752"/>
                    <a:pt x="15045" y="9219"/>
                  </a:cubicBezTo>
                  <a:cubicBezTo>
                    <a:pt x="15918" y="9510"/>
                    <a:pt x="17633" y="10432"/>
                    <a:pt x="18938" y="10432"/>
                  </a:cubicBezTo>
                  <a:cubicBezTo>
                    <a:pt x="19578" y="10432"/>
                    <a:pt x="20119" y="10211"/>
                    <a:pt x="20415" y="9586"/>
                  </a:cubicBezTo>
                  <a:cubicBezTo>
                    <a:pt x="20916" y="8518"/>
                    <a:pt x="20215" y="7351"/>
                    <a:pt x="19648" y="6484"/>
                  </a:cubicBezTo>
                  <a:cubicBezTo>
                    <a:pt x="19581" y="6384"/>
                    <a:pt x="19515" y="6284"/>
                    <a:pt x="19415" y="6183"/>
                  </a:cubicBezTo>
                  <a:cubicBezTo>
                    <a:pt x="17980" y="4349"/>
                    <a:pt x="15512" y="3148"/>
                    <a:pt x="13477" y="2047"/>
                  </a:cubicBezTo>
                  <a:cubicBezTo>
                    <a:pt x="11381" y="921"/>
                    <a:pt x="9021" y="0"/>
                    <a:pt x="66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2"/>
            <p:cNvSpPr/>
            <p:nvPr/>
          </p:nvSpPr>
          <p:spPr>
            <a:xfrm>
              <a:off x="5266833" y="4002484"/>
              <a:ext cx="1345333" cy="598714"/>
            </a:xfrm>
            <a:custGeom>
              <a:avLst/>
              <a:gdLst/>
              <a:ahLst/>
              <a:cxnLst/>
              <a:rect l="l" t="t" r="r" b="b"/>
              <a:pathLst>
                <a:path w="66982" h="29809" extrusionOk="0">
                  <a:moveTo>
                    <a:pt x="56905" y="1"/>
                  </a:moveTo>
                  <a:cubicBezTo>
                    <a:pt x="51736" y="1"/>
                    <a:pt x="46957" y="2587"/>
                    <a:pt x="41963" y="3885"/>
                  </a:cubicBezTo>
                  <a:cubicBezTo>
                    <a:pt x="40837" y="4179"/>
                    <a:pt x="39903" y="4273"/>
                    <a:pt x="38976" y="4273"/>
                  </a:cubicBezTo>
                  <a:cubicBezTo>
                    <a:pt x="38009" y="4273"/>
                    <a:pt x="37051" y="4170"/>
                    <a:pt x="35892" y="4085"/>
                  </a:cubicBezTo>
                  <a:cubicBezTo>
                    <a:pt x="34907" y="4005"/>
                    <a:pt x="33914" y="3984"/>
                    <a:pt x="32919" y="3984"/>
                  </a:cubicBezTo>
                  <a:cubicBezTo>
                    <a:pt x="31804" y="3984"/>
                    <a:pt x="30686" y="4010"/>
                    <a:pt x="29572" y="4010"/>
                  </a:cubicBezTo>
                  <a:cubicBezTo>
                    <a:pt x="28785" y="4010"/>
                    <a:pt x="28000" y="3997"/>
                    <a:pt x="27219" y="3951"/>
                  </a:cubicBezTo>
                  <a:cubicBezTo>
                    <a:pt x="26016" y="3876"/>
                    <a:pt x="24757" y="3794"/>
                    <a:pt x="23509" y="3794"/>
                  </a:cubicBezTo>
                  <a:cubicBezTo>
                    <a:pt x="21991" y="3794"/>
                    <a:pt x="20487" y="3916"/>
                    <a:pt x="19114" y="4318"/>
                  </a:cubicBezTo>
                  <a:cubicBezTo>
                    <a:pt x="18780" y="4118"/>
                    <a:pt x="18447" y="3885"/>
                    <a:pt x="18113" y="3685"/>
                  </a:cubicBezTo>
                  <a:cubicBezTo>
                    <a:pt x="15713" y="2085"/>
                    <a:pt x="13313" y="509"/>
                    <a:pt x="10452" y="509"/>
                  </a:cubicBezTo>
                  <a:cubicBezTo>
                    <a:pt x="9973" y="509"/>
                    <a:pt x="9480" y="553"/>
                    <a:pt x="8973" y="649"/>
                  </a:cubicBezTo>
                  <a:cubicBezTo>
                    <a:pt x="6204" y="1183"/>
                    <a:pt x="3536" y="2584"/>
                    <a:pt x="1801" y="4885"/>
                  </a:cubicBezTo>
                  <a:cubicBezTo>
                    <a:pt x="0" y="7321"/>
                    <a:pt x="534" y="10456"/>
                    <a:pt x="2168" y="12891"/>
                  </a:cubicBezTo>
                  <a:cubicBezTo>
                    <a:pt x="3536" y="14893"/>
                    <a:pt x="5537" y="16360"/>
                    <a:pt x="7605" y="17595"/>
                  </a:cubicBezTo>
                  <a:cubicBezTo>
                    <a:pt x="14066" y="21489"/>
                    <a:pt x="21073" y="24017"/>
                    <a:pt x="28602" y="24017"/>
                  </a:cubicBezTo>
                  <a:cubicBezTo>
                    <a:pt x="29392" y="24017"/>
                    <a:pt x="30187" y="23989"/>
                    <a:pt x="30989" y="23932"/>
                  </a:cubicBezTo>
                  <a:cubicBezTo>
                    <a:pt x="31102" y="23923"/>
                    <a:pt x="31220" y="23919"/>
                    <a:pt x="31342" y="23919"/>
                  </a:cubicBezTo>
                  <a:cubicBezTo>
                    <a:pt x="32554" y="23919"/>
                    <a:pt x="34143" y="24382"/>
                    <a:pt x="34658" y="25534"/>
                  </a:cubicBezTo>
                  <a:cubicBezTo>
                    <a:pt x="34825" y="25967"/>
                    <a:pt x="35058" y="26334"/>
                    <a:pt x="35259" y="26734"/>
                  </a:cubicBezTo>
                  <a:cubicBezTo>
                    <a:pt x="35692" y="27535"/>
                    <a:pt x="35892" y="28836"/>
                    <a:pt x="36493" y="29536"/>
                  </a:cubicBezTo>
                  <a:cubicBezTo>
                    <a:pt x="36680" y="29734"/>
                    <a:pt x="36928" y="29808"/>
                    <a:pt x="37201" y="29808"/>
                  </a:cubicBezTo>
                  <a:cubicBezTo>
                    <a:pt x="37806" y="29808"/>
                    <a:pt x="38535" y="29443"/>
                    <a:pt x="38995" y="29236"/>
                  </a:cubicBezTo>
                  <a:cubicBezTo>
                    <a:pt x="40496" y="28569"/>
                    <a:pt x="41797" y="27502"/>
                    <a:pt x="43298" y="26835"/>
                  </a:cubicBezTo>
                  <a:cubicBezTo>
                    <a:pt x="47868" y="24766"/>
                    <a:pt x="52638" y="22865"/>
                    <a:pt x="57007" y="20430"/>
                  </a:cubicBezTo>
                  <a:cubicBezTo>
                    <a:pt x="59943" y="18795"/>
                    <a:pt x="62545" y="17528"/>
                    <a:pt x="64112" y="14526"/>
                  </a:cubicBezTo>
                  <a:cubicBezTo>
                    <a:pt x="65547" y="11857"/>
                    <a:pt x="66981" y="8455"/>
                    <a:pt x="66047" y="5352"/>
                  </a:cubicBezTo>
                  <a:cubicBezTo>
                    <a:pt x="65880" y="4752"/>
                    <a:pt x="65580" y="4185"/>
                    <a:pt x="65247" y="3651"/>
                  </a:cubicBezTo>
                  <a:lnTo>
                    <a:pt x="65213" y="3685"/>
                  </a:lnTo>
                  <a:cubicBezTo>
                    <a:pt x="64012" y="1917"/>
                    <a:pt x="61911" y="716"/>
                    <a:pt x="59776" y="282"/>
                  </a:cubicBezTo>
                  <a:cubicBezTo>
                    <a:pt x="58804" y="87"/>
                    <a:pt x="57848" y="1"/>
                    <a:pt x="56905"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2"/>
            <p:cNvSpPr/>
            <p:nvPr/>
          </p:nvSpPr>
          <p:spPr>
            <a:xfrm>
              <a:off x="5594199" y="4092244"/>
              <a:ext cx="436427" cy="220091"/>
            </a:xfrm>
            <a:custGeom>
              <a:avLst/>
              <a:gdLst/>
              <a:ahLst/>
              <a:cxnLst/>
              <a:rect l="l" t="t" r="r" b="b"/>
              <a:pathLst>
                <a:path w="21729" h="10958" extrusionOk="0">
                  <a:moveTo>
                    <a:pt x="215" y="1"/>
                  </a:moveTo>
                  <a:cubicBezTo>
                    <a:pt x="101" y="1"/>
                    <a:pt x="1" y="132"/>
                    <a:pt x="113" y="216"/>
                  </a:cubicBezTo>
                  <a:cubicBezTo>
                    <a:pt x="1314" y="1150"/>
                    <a:pt x="2748" y="1851"/>
                    <a:pt x="4116" y="2518"/>
                  </a:cubicBezTo>
                  <a:cubicBezTo>
                    <a:pt x="5517" y="3218"/>
                    <a:pt x="6918" y="3852"/>
                    <a:pt x="8352" y="4486"/>
                  </a:cubicBezTo>
                  <a:cubicBezTo>
                    <a:pt x="9853" y="5153"/>
                    <a:pt x="11354" y="5820"/>
                    <a:pt x="12855" y="6454"/>
                  </a:cubicBezTo>
                  <a:cubicBezTo>
                    <a:pt x="14323" y="7088"/>
                    <a:pt x="15757" y="7655"/>
                    <a:pt x="17158" y="8355"/>
                  </a:cubicBezTo>
                  <a:cubicBezTo>
                    <a:pt x="17959" y="8722"/>
                    <a:pt x="18693" y="9156"/>
                    <a:pt x="19427" y="9590"/>
                  </a:cubicBezTo>
                  <a:cubicBezTo>
                    <a:pt x="20160" y="10023"/>
                    <a:pt x="20828" y="10524"/>
                    <a:pt x="21528" y="10957"/>
                  </a:cubicBezTo>
                  <a:cubicBezTo>
                    <a:pt x="21548" y="10938"/>
                    <a:pt x="21568" y="10932"/>
                    <a:pt x="21587" y="10932"/>
                  </a:cubicBezTo>
                  <a:cubicBezTo>
                    <a:pt x="21608" y="10932"/>
                    <a:pt x="21630" y="10938"/>
                    <a:pt x="21651" y="10938"/>
                  </a:cubicBezTo>
                  <a:cubicBezTo>
                    <a:pt x="21676" y="10938"/>
                    <a:pt x="21702" y="10929"/>
                    <a:pt x="21728" y="10891"/>
                  </a:cubicBezTo>
                  <a:cubicBezTo>
                    <a:pt x="21194" y="10424"/>
                    <a:pt x="20594" y="10023"/>
                    <a:pt x="19960" y="9656"/>
                  </a:cubicBezTo>
                  <a:cubicBezTo>
                    <a:pt x="19326" y="9223"/>
                    <a:pt x="18659" y="8856"/>
                    <a:pt x="17992" y="8489"/>
                  </a:cubicBezTo>
                  <a:cubicBezTo>
                    <a:pt x="16591" y="7788"/>
                    <a:pt x="15157" y="7188"/>
                    <a:pt x="13722" y="6588"/>
                  </a:cubicBezTo>
                  <a:cubicBezTo>
                    <a:pt x="10787" y="5353"/>
                    <a:pt x="7852" y="4052"/>
                    <a:pt x="4950" y="2685"/>
                  </a:cubicBezTo>
                  <a:cubicBezTo>
                    <a:pt x="4149" y="2284"/>
                    <a:pt x="3348" y="1717"/>
                    <a:pt x="2581" y="1284"/>
                  </a:cubicBezTo>
                  <a:cubicBezTo>
                    <a:pt x="1814" y="850"/>
                    <a:pt x="1047" y="383"/>
                    <a:pt x="280" y="16"/>
                  </a:cubicBezTo>
                  <a:cubicBezTo>
                    <a:pt x="258" y="6"/>
                    <a:pt x="236" y="1"/>
                    <a:pt x="2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2"/>
            <p:cNvSpPr/>
            <p:nvPr/>
          </p:nvSpPr>
          <p:spPr>
            <a:xfrm>
              <a:off x="5813527" y="4399344"/>
              <a:ext cx="155458" cy="145054"/>
            </a:xfrm>
            <a:custGeom>
              <a:avLst/>
              <a:gdLst/>
              <a:ahLst/>
              <a:cxnLst/>
              <a:rect l="l" t="t" r="r" b="b"/>
              <a:pathLst>
                <a:path w="7740" h="7222" extrusionOk="0">
                  <a:moveTo>
                    <a:pt x="4959" y="0"/>
                  </a:moveTo>
                  <a:cubicBezTo>
                    <a:pt x="4715" y="0"/>
                    <a:pt x="1093" y="1845"/>
                    <a:pt x="768" y="2105"/>
                  </a:cubicBezTo>
                  <a:cubicBezTo>
                    <a:pt x="601" y="2239"/>
                    <a:pt x="467" y="2372"/>
                    <a:pt x="367" y="2539"/>
                  </a:cubicBezTo>
                  <a:cubicBezTo>
                    <a:pt x="234" y="2772"/>
                    <a:pt x="201" y="3039"/>
                    <a:pt x="167" y="3273"/>
                  </a:cubicBezTo>
                  <a:cubicBezTo>
                    <a:pt x="101" y="4007"/>
                    <a:pt x="0" y="4741"/>
                    <a:pt x="134" y="5474"/>
                  </a:cubicBezTo>
                  <a:cubicBezTo>
                    <a:pt x="267" y="6208"/>
                    <a:pt x="701" y="6909"/>
                    <a:pt x="1401" y="7142"/>
                  </a:cubicBezTo>
                  <a:cubicBezTo>
                    <a:pt x="1585" y="7199"/>
                    <a:pt x="1772" y="7221"/>
                    <a:pt x="1960" y="7221"/>
                  </a:cubicBezTo>
                  <a:cubicBezTo>
                    <a:pt x="2320" y="7221"/>
                    <a:pt x="2685" y="7141"/>
                    <a:pt x="3036" y="7076"/>
                  </a:cubicBezTo>
                  <a:cubicBezTo>
                    <a:pt x="4070" y="6842"/>
                    <a:pt x="5104" y="6609"/>
                    <a:pt x="6105" y="6308"/>
                  </a:cubicBezTo>
                  <a:cubicBezTo>
                    <a:pt x="6538" y="6175"/>
                    <a:pt x="7005" y="6242"/>
                    <a:pt x="7472" y="6142"/>
                  </a:cubicBezTo>
                  <a:cubicBezTo>
                    <a:pt x="7506" y="6142"/>
                    <a:pt x="7539" y="6142"/>
                    <a:pt x="7573" y="6108"/>
                  </a:cubicBezTo>
                  <a:cubicBezTo>
                    <a:pt x="7739" y="5941"/>
                    <a:pt x="7072" y="4874"/>
                    <a:pt x="6972" y="4674"/>
                  </a:cubicBezTo>
                  <a:lnTo>
                    <a:pt x="6972" y="4640"/>
                  </a:lnTo>
                  <a:cubicBezTo>
                    <a:pt x="6739" y="4140"/>
                    <a:pt x="6538" y="3606"/>
                    <a:pt x="6305" y="3106"/>
                  </a:cubicBezTo>
                  <a:cubicBezTo>
                    <a:pt x="5871" y="2072"/>
                    <a:pt x="5404" y="1038"/>
                    <a:pt x="4971" y="4"/>
                  </a:cubicBezTo>
                  <a:cubicBezTo>
                    <a:pt x="4969" y="1"/>
                    <a:pt x="4965" y="0"/>
                    <a:pt x="4959" y="0"/>
                  </a:cubicBezTo>
                  <a:close/>
                </a:path>
              </a:pathLst>
            </a:custGeom>
            <a:solidFill>
              <a:srgbClr val="EBC0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2"/>
            <p:cNvSpPr/>
            <p:nvPr/>
          </p:nvSpPr>
          <p:spPr>
            <a:xfrm>
              <a:off x="5690928" y="4416155"/>
              <a:ext cx="191631" cy="359401"/>
            </a:xfrm>
            <a:custGeom>
              <a:avLst/>
              <a:gdLst/>
              <a:ahLst/>
              <a:cxnLst/>
              <a:rect l="l" t="t" r="r" b="b"/>
              <a:pathLst>
                <a:path w="9541" h="17894" extrusionOk="0">
                  <a:moveTo>
                    <a:pt x="7872" y="1"/>
                  </a:moveTo>
                  <a:lnTo>
                    <a:pt x="2936" y="1669"/>
                  </a:lnTo>
                  <a:cubicBezTo>
                    <a:pt x="2669" y="1735"/>
                    <a:pt x="2402" y="1835"/>
                    <a:pt x="2202" y="2036"/>
                  </a:cubicBezTo>
                  <a:cubicBezTo>
                    <a:pt x="2068" y="2236"/>
                    <a:pt x="2002" y="2503"/>
                    <a:pt x="1968" y="2769"/>
                  </a:cubicBezTo>
                  <a:cubicBezTo>
                    <a:pt x="1601" y="5238"/>
                    <a:pt x="1068" y="7706"/>
                    <a:pt x="734" y="10208"/>
                  </a:cubicBezTo>
                  <a:cubicBezTo>
                    <a:pt x="400" y="12476"/>
                    <a:pt x="434" y="14645"/>
                    <a:pt x="100" y="16913"/>
                  </a:cubicBezTo>
                  <a:cubicBezTo>
                    <a:pt x="0" y="17562"/>
                    <a:pt x="778" y="17893"/>
                    <a:pt x="1442" y="17893"/>
                  </a:cubicBezTo>
                  <a:cubicBezTo>
                    <a:pt x="1665" y="17893"/>
                    <a:pt x="1875" y="17856"/>
                    <a:pt x="2035" y="17780"/>
                  </a:cubicBezTo>
                  <a:cubicBezTo>
                    <a:pt x="2502" y="17513"/>
                    <a:pt x="2869" y="17046"/>
                    <a:pt x="3169" y="16613"/>
                  </a:cubicBezTo>
                  <a:cubicBezTo>
                    <a:pt x="4437" y="14745"/>
                    <a:pt x="5337" y="12977"/>
                    <a:pt x="5738" y="10775"/>
                  </a:cubicBezTo>
                  <a:cubicBezTo>
                    <a:pt x="5871" y="10108"/>
                    <a:pt x="5971" y="9407"/>
                    <a:pt x="6338" y="8840"/>
                  </a:cubicBezTo>
                  <a:cubicBezTo>
                    <a:pt x="6772" y="8173"/>
                    <a:pt x="7472" y="7740"/>
                    <a:pt x="8173" y="7339"/>
                  </a:cubicBezTo>
                  <a:cubicBezTo>
                    <a:pt x="8473" y="7173"/>
                    <a:pt x="9040" y="6939"/>
                    <a:pt x="9540" y="6672"/>
                  </a:cubicBezTo>
                  <a:cubicBezTo>
                    <a:pt x="8840" y="4471"/>
                    <a:pt x="8306" y="2269"/>
                    <a:pt x="78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2"/>
            <p:cNvSpPr/>
            <p:nvPr/>
          </p:nvSpPr>
          <p:spPr>
            <a:xfrm>
              <a:off x="5498634" y="3530808"/>
              <a:ext cx="564147" cy="650392"/>
            </a:xfrm>
            <a:custGeom>
              <a:avLst/>
              <a:gdLst/>
              <a:ahLst/>
              <a:cxnLst/>
              <a:rect l="l" t="t" r="r" b="b"/>
              <a:pathLst>
                <a:path w="28088" h="32382" extrusionOk="0">
                  <a:moveTo>
                    <a:pt x="7136" y="1"/>
                  </a:moveTo>
                  <a:cubicBezTo>
                    <a:pt x="7037" y="1"/>
                    <a:pt x="6938" y="6"/>
                    <a:pt x="6839" y="16"/>
                  </a:cubicBezTo>
                  <a:cubicBezTo>
                    <a:pt x="5771" y="149"/>
                    <a:pt x="4837" y="883"/>
                    <a:pt x="4237" y="1784"/>
                  </a:cubicBezTo>
                  <a:cubicBezTo>
                    <a:pt x="3637" y="2684"/>
                    <a:pt x="3303" y="3718"/>
                    <a:pt x="3003" y="4753"/>
                  </a:cubicBezTo>
                  <a:cubicBezTo>
                    <a:pt x="1902" y="8222"/>
                    <a:pt x="634" y="11724"/>
                    <a:pt x="134" y="15327"/>
                  </a:cubicBezTo>
                  <a:cubicBezTo>
                    <a:pt x="1" y="16261"/>
                    <a:pt x="34" y="17228"/>
                    <a:pt x="34" y="18162"/>
                  </a:cubicBezTo>
                  <a:cubicBezTo>
                    <a:pt x="34" y="20897"/>
                    <a:pt x="101" y="23800"/>
                    <a:pt x="1602" y="26068"/>
                  </a:cubicBezTo>
                  <a:cubicBezTo>
                    <a:pt x="4992" y="31199"/>
                    <a:pt x="11464" y="32382"/>
                    <a:pt x="17672" y="32382"/>
                  </a:cubicBezTo>
                  <a:cubicBezTo>
                    <a:pt x="20504" y="32382"/>
                    <a:pt x="23282" y="32135"/>
                    <a:pt x="25686" y="31905"/>
                  </a:cubicBezTo>
                  <a:cubicBezTo>
                    <a:pt x="26253" y="31872"/>
                    <a:pt x="26686" y="31839"/>
                    <a:pt x="27053" y="31672"/>
                  </a:cubicBezTo>
                  <a:cubicBezTo>
                    <a:pt x="27353" y="31505"/>
                    <a:pt x="27587" y="31238"/>
                    <a:pt x="27754" y="30704"/>
                  </a:cubicBezTo>
                  <a:cubicBezTo>
                    <a:pt x="28087" y="29837"/>
                    <a:pt x="27887" y="28770"/>
                    <a:pt x="27387" y="28003"/>
                  </a:cubicBezTo>
                  <a:cubicBezTo>
                    <a:pt x="26753" y="27002"/>
                    <a:pt x="25586" y="26235"/>
                    <a:pt x="24418" y="26001"/>
                  </a:cubicBezTo>
                  <a:cubicBezTo>
                    <a:pt x="23217" y="25734"/>
                    <a:pt x="22083" y="25301"/>
                    <a:pt x="20849" y="25067"/>
                  </a:cubicBezTo>
                  <a:cubicBezTo>
                    <a:pt x="19982" y="24900"/>
                    <a:pt x="19114" y="24633"/>
                    <a:pt x="18247" y="24400"/>
                  </a:cubicBezTo>
                  <a:cubicBezTo>
                    <a:pt x="15645" y="23666"/>
                    <a:pt x="12810" y="23099"/>
                    <a:pt x="10308" y="21998"/>
                  </a:cubicBezTo>
                  <a:cubicBezTo>
                    <a:pt x="10141" y="21932"/>
                    <a:pt x="9974" y="21865"/>
                    <a:pt x="9908" y="21731"/>
                  </a:cubicBezTo>
                  <a:cubicBezTo>
                    <a:pt x="9774" y="21531"/>
                    <a:pt x="9841" y="21264"/>
                    <a:pt x="9908" y="21064"/>
                  </a:cubicBezTo>
                  <a:cubicBezTo>
                    <a:pt x="10742" y="17695"/>
                    <a:pt x="11509" y="14326"/>
                    <a:pt x="12209" y="10924"/>
                  </a:cubicBezTo>
                  <a:cubicBezTo>
                    <a:pt x="12443" y="9756"/>
                    <a:pt x="12676" y="8589"/>
                    <a:pt x="12643" y="7421"/>
                  </a:cubicBezTo>
                  <a:cubicBezTo>
                    <a:pt x="12643" y="5253"/>
                    <a:pt x="11776" y="3151"/>
                    <a:pt x="10308" y="1584"/>
                  </a:cubicBezTo>
                  <a:cubicBezTo>
                    <a:pt x="9445" y="721"/>
                    <a:pt x="8327" y="1"/>
                    <a:pt x="7136"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2"/>
            <p:cNvSpPr/>
            <p:nvPr/>
          </p:nvSpPr>
          <p:spPr>
            <a:xfrm>
              <a:off x="5805493" y="3089159"/>
              <a:ext cx="279402" cy="260523"/>
            </a:xfrm>
            <a:custGeom>
              <a:avLst/>
              <a:gdLst/>
              <a:ahLst/>
              <a:cxnLst/>
              <a:rect l="l" t="t" r="r" b="b"/>
              <a:pathLst>
                <a:path w="13911" h="12971" extrusionOk="0">
                  <a:moveTo>
                    <a:pt x="6616" y="0"/>
                  </a:moveTo>
                  <a:cubicBezTo>
                    <a:pt x="5515" y="0"/>
                    <a:pt x="4387" y="262"/>
                    <a:pt x="3503" y="890"/>
                  </a:cubicBezTo>
                  <a:cubicBezTo>
                    <a:pt x="3102" y="1157"/>
                    <a:pt x="2735" y="1557"/>
                    <a:pt x="2569" y="2024"/>
                  </a:cubicBezTo>
                  <a:cubicBezTo>
                    <a:pt x="2502" y="2291"/>
                    <a:pt x="2502" y="2624"/>
                    <a:pt x="2335" y="2858"/>
                  </a:cubicBezTo>
                  <a:cubicBezTo>
                    <a:pt x="2202" y="3025"/>
                    <a:pt x="2002" y="3125"/>
                    <a:pt x="1801" y="3225"/>
                  </a:cubicBezTo>
                  <a:cubicBezTo>
                    <a:pt x="1368" y="3425"/>
                    <a:pt x="1001" y="3692"/>
                    <a:pt x="667" y="4025"/>
                  </a:cubicBezTo>
                  <a:cubicBezTo>
                    <a:pt x="400" y="4259"/>
                    <a:pt x="167" y="4526"/>
                    <a:pt x="100" y="4826"/>
                  </a:cubicBezTo>
                  <a:cubicBezTo>
                    <a:pt x="0" y="5126"/>
                    <a:pt x="34" y="5460"/>
                    <a:pt x="100" y="5760"/>
                  </a:cubicBezTo>
                  <a:cubicBezTo>
                    <a:pt x="167" y="6394"/>
                    <a:pt x="267" y="6994"/>
                    <a:pt x="400" y="7595"/>
                  </a:cubicBezTo>
                  <a:cubicBezTo>
                    <a:pt x="467" y="7861"/>
                    <a:pt x="567" y="8128"/>
                    <a:pt x="567" y="8395"/>
                  </a:cubicBezTo>
                  <a:cubicBezTo>
                    <a:pt x="567" y="8695"/>
                    <a:pt x="467" y="8962"/>
                    <a:pt x="534" y="9296"/>
                  </a:cubicBezTo>
                  <a:cubicBezTo>
                    <a:pt x="634" y="9696"/>
                    <a:pt x="901" y="9963"/>
                    <a:pt x="1034" y="10330"/>
                  </a:cubicBezTo>
                  <a:cubicBezTo>
                    <a:pt x="1101" y="10463"/>
                    <a:pt x="1101" y="10597"/>
                    <a:pt x="1168" y="10763"/>
                  </a:cubicBezTo>
                  <a:cubicBezTo>
                    <a:pt x="1234" y="10930"/>
                    <a:pt x="1334" y="11064"/>
                    <a:pt x="1368" y="11264"/>
                  </a:cubicBezTo>
                  <a:cubicBezTo>
                    <a:pt x="1435" y="11464"/>
                    <a:pt x="1368" y="11697"/>
                    <a:pt x="1468" y="11898"/>
                  </a:cubicBezTo>
                  <a:cubicBezTo>
                    <a:pt x="1501" y="11998"/>
                    <a:pt x="1568" y="12098"/>
                    <a:pt x="1635" y="12164"/>
                  </a:cubicBezTo>
                  <a:cubicBezTo>
                    <a:pt x="1855" y="12448"/>
                    <a:pt x="2046" y="12970"/>
                    <a:pt x="2461" y="12970"/>
                  </a:cubicBezTo>
                  <a:cubicBezTo>
                    <a:pt x="2485" y="12970"/>
                    <a:pt x="2510" y="12969"/>
                    <a:pt x="2535" y="12965"/>
                  </a:cubicBezTo>
                  <a:cubicBezTo>
                    <a:pt x="2836" y="12898"/>
                    <a:pt x="3102" y="12698"/>
                    <a:pt x="3269" y="12431"/>
                  </a:cubicBezTo>
                  <a:cubicBezTo>
                    <a:pt x="3436" y="12198"/>
                    <a:pt x="3536" y="11864"/>
                    <a:pt x="3636" y="11597"/>
                  </a:cubicBezTo>
                  <a:cubicBezTo>
                    <a:pt x="3803" y="11097"/>
                    <a:pt x="4003" y="10630"/>
                    <a:pt x="4203" y="10196"/>
                  </a:cubicBezTo>
                  <a:cubicBezTo>
                    <a:pt x="4370" y="9763"/>
                    <a:pt x="4537" y="9262"/>
                    <a:pt x="4770" y="8895"/>
                  </a:cubicBezTo>
                  <a:cubicBezTo>
                    <a:pt x="5004" y="8595"/>
                    <a:pt x="5404" y="8562"/>
                    <a:pt x="5704" y="8395"/>
                  </a:cubicBezTo>
                  <a:cubicBezTo>
                    <a:pt x="6171" y="8162"/>
                    <a:pt x="6171" y="7961"/>
                    <a:pt x="6305" y="7494"/>
                  </a:cubicBezTo>
                  <a:cubicBezTo>
                    <a:pt x="6438" y="6927"/>
                    <a:pt x="7072" y="6594"/>
                    <a:pt x="7639" y="6527"/>
                  </a:cubicBezTo>
                  <a:cubicBezTo>
                    <a:pt x="7939" y="6477"/>
                    <a:pt x="8239" y="6477"/>
                    <a:pt x="8535" y="6477"/>
                  </a:cubicBezTo>
                  <a:cubicBezTo>
                    <a:pt x="8831" y="6477"/>
                    <a:pt x="9123" y="6477"/>
                    <a:pt x="9407" y="6427"/>
                  </a:cubicBezTo>
                  <a:cubicBezTo>
                    <a:pt x="10041" y="6294"/>
                    <a:pt x="10608" y="5927"/>
                    <a:pt x="11242" y="5927"/>
                  </a:cubicBezTo>
                  <a:cubicBezTo>
                    <a:pt x="11475" y="5927"/>
                    <a:pt x="11742" y="5960"/>
                    <a:pt x="12009" y="5960"/>
                  </a:cubicBezTo>
                  <a:cubicBezTo>
                    <a:pt x="13043" y="5927"/>
                    <a:pt x="13910" y="5059"/>
                    <a:pt x="13810" y="3992"/>
                  </a:cubicBezTo>
                  <a:cubicBezTo>
                    <a:pt x="13777" y="3558"/>
                    <a:pt x="13543" y="3125"/>
                    <a:pt x="13176" y="2891"/>
                  </a:cubicBezTo>
                  <a:cubicBezTo>
                    <a:pt x="12743" y="2591"/>
                    <a:pt x="12142" y="2524"/>
                    <a:pt x="11875" y="2091"/>
                  </a:cubicBezTo>
                  <a:cubicBezTo>
                    <a:pt x="11675" y="1824"/>
                    <a:pt x="11675" y="1423"/>
                    <a:pt x="11442" y="1190"/>
                  </a:cubicBezTo>
                  <a:cubicBezTo>
                    <a:pt x="11308" y="1057"/>
                    <a:pt x="11108" y="990"/>
                    <a:pt x="10908" y="923"/>
                  </a:cubicBezTo>
                  <a:cubicBezTo>
                    <a:pt x="9674" y="489"/>
                    <a:pt x="8440" y="123"/>
                    <a:pt x="7172" y="22"/>
                  </a:cubicBezTo>
                  <a:cubicBezTo>
                    <a:pt x="6988" y="8"/>
                    <a:pt x="6803" y="0"/>
                    <a:pt x="6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2"/>
            <p:cNvSpPr/>
            <p:nvPr/>
          </p:nvSpPr>
          <p:spPr>
            <a:xfrm>
              <a:off x="5906661" y="4074208"/>
              <a:ext cx="480694" cy="332286"/>
            </a:xfrm>
            <a:custGeom>
              <a:avLst/>
              <a:gdLst/>
              <a:ahLst/>
              <a:cxnLst/>
              <a:rect l="l" t="t" r="r" b="b"/>
              <a:pathLst>
                <a:path w="23933" h="16544" extrusionOk="0">
                  <a:moveTo>
                    <a:pt x="23717" y="0"/>
                  </a:moveTo>
                  <a:cubicBezTo>
                    <a:pt x="23696" y="0"/>
                    <a:pt x="23673" y="4"/>
                    <a:pt x="23650" y="14"/>
                  </a:cubicBezTo>
                  <a:lnTo>
                    <a:pt x="23684" y="14"/>
                  </a:lnTo>
                  <a:cubicBezTo>
                    <a:pt x="22016" y="914"/>
                    <a:pt x="20548" y="2148"/>
                    <a:pt x="19114" y="3349"/>
                  </a:cubicBezTo>
                  <a:cubicBezTo>
                    <a:pt x="17679" y="4550"/>
                    <a:pt x="16212" y="5784"/>
                    <a:pt x="14644" y="6852"/>
                  </a:cubicBezTo>
                  <a:cubicBezTo>
                    <a:pt x="13843" y="7352"/>
                    <a:pt x="13043" y="7852"/>
                    <a:pt x="12175" y="8253"/>
                  </a:cubicBezTo>
                  <a:cubicBezTo>
                    <a:pt x="11275" y="8653"/>
                    <a:pt x="10374" y="9020"/>
                    <a:pt x="9474" y="9387"/>
                  </a:cubicBezTo>
                  <a:cubicBezTo>
                    <a:pt x="8573" y="9787"/>
                    <a:pt x="7706" y="10221"/>
                    <a:pt x="6905" y="10788"/>
                  </a:cubicBezTo>
                  <a:cubicBezTo>
                    <a:pt x="6038" y="11355"/>
                    <a:pt x="5337" y="12122"/>
                    <a:pt x="4470" y="12723"/>
                  </a:cubicBezTo>
                  <a:cubicBezTo>
                    <a:pt x="3569" y="13356"/>
                    <a:pt x="2535" y="13857"/>
                    <a:pt x="1501" y="14324"/>
                  </a:cubicBezTo>
                  <a:lnTo>
                    <a:pt x="734" y="14691"/>
                  </a:lnTo>
                  <a:cubicBezTo>
                    <a:pt x="534" y="14757"/>
                    <a:pt x="300" y="14857"/>
                    <a:pt x="134" y="15024"/>
                  </a:cubicBezTo>
                  <a:cubicBezTo>
                    <a:pt x="0" y="15158"/>
                    <a:pt x="0" y="15324"/>
                    <a:pt x="0" y="15525"/>
                  </a:cubicBezTo>
                  <a:cubicBezTo>
                    <a:pt x="67" y="15825"/>
                    <a:pt x="100" y="16158"/>
                    <a:pt x="200" y="16459"/>
                  </a:cubicBezTo>
                  <a:cubicBezTo>
                    <a:pt x="215" y="16517"/>
                    <a:pt x="268" y="16544"/>
                    <a:pt x="320" y="16544"/>
                  </a:cubicBezTo>
                  <a:cubicBezTo>
                    <a:pt x="387" y="16544"/>
                    <a:pt x="452" y="16500"/>
                    <a:pt x="434" y="16425"/>
                  </a:cubicBezTo>
                  <a:cubicBezTo>
                    <a:pt x="434" y="16192"/>
                    <a:pt x="400" y="15958"/>
                    <a:pt x="367" y="15725"/>
                  </a:cubicBezTo>
                  <a:cubicBezTo>
                    <a:pt x="334" y="15591"/>
                    <a:pt x="300" y="15458"/>
                    <a:pt x="334" y="15324"/>
                  </a:cubicBezTo>
                  <a:cubicBezTo>
                    <a:pt x="400" y="15191"/>
                    <a:pt x="534" y="15124"/>
                    <a:pt x="667" y="15091"/>
                  </a:cubicBezTo>
                  <a:cubicBezTo>
                    <a:pt x="1101" y="14857"/>
                    <a:pt x="1535" y="14657"/>
                    <a:pt x="2002" y="14457"/>
                  </a:cubicBezTo>
                  <a:cubicBezTo>
                    <a:pt x="2869" y="14024"/>
                    <a:pt x="3769" y="13590"/>
                    <a:pt x="4570" y="13023"/>
                  </a:cubicBezTo>
                  <a:cubicBezTo>
                    <a:pt x="5404" y="12456"/>
                    <a:pt x="6104" y="11722"/>
                    <a:pt x="6905" y="11155"/>
                  </a:cubicBezTo>
                  <a:cubicBezTo>
                    <a:pt x="7672" y="10588"/>
                    <a:pt x="8540" y="10154"/>
                    <a:pt x="9407" y="9787"/>
                  </a:cubicBezTo>
                  <a:cubicBezTo>
                    <a:pt x="10274" y="9387"/>
                    <a:pt x="11175" y="9053"/>
                    <a:pt x="12042" y="8653"/>
                  </a:cubicBezTo>
                  <a:cubicBezTo>
                    <a:pt x="12876" y="8253"/>
                    <a:pt x="13710" y="7819"/>
                    <a:pt x="14477" y="7319"/>
                  </a:cubicBezTo>
                  <a:cubicBezTo>
                    <a:pt x="16012" y="6318"/>
                    <a:pt x="17413" y="5151"/>
                    <a:pt x="18814" y="3983"/>
                  </a:cubicBezTo>
                  <a:cubicBezTo>
                    <a:pt x="19614" y="3316"/>
                    <a:pt x="20415" y="2649"/>
                    <a:pt x="21249" y="2015"/>
                  </a:cubicBezTo>
                  <a:cubicBezTo>
                    <a:pt x="22083" y="1381"/>
                    <a:pt x="22950" y="814"/>
                    <a:pt x="23817" y="247"/>
                  </a:cubicBezTo>
                  <a:cubicBezTo>
                    <a:pt x="23932" y="161"/>
                    <a:pt x="23849" y="0"/>
                    <a:pt x="237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2"/>
            <p:cNvSpPr/>
            <p:nvPr/>
          </p:nvSpPr>
          <p:spPr>
            <a:xfrm>
              <a:off x="5852090" y="3244054"/>
              <a:ext cx="70659" cy="68550"/>
            </a:xfrm>
            <a:custGeom>
              <a:avLst/>
              <a:gdLst/>
              <a:ahLst/>
              <a:cxnLst/>
              <a:rect l="l" t="t" r="r" b="b"/>
              <a:pathLst>
                <a:path w="3518" h="3413" extrusionOk="0">
                  <a:moveTo>
                    <a:pt x="1888" y="1"/>
                  </a:moveTo>
                  <a:cubicBezTo>
                    <a:pt x="1260" y="1"/>
                    <a:pt x="634" y="353"/>
                    <a:pt x="349" y="1083"/>
                  </a:cubicBezTo>
                  <a:cubicBezTo>
                    <a:pt x="0" y="2071"/>
                    <a:pt x="764" y="3413"/>
                    <a:pt x="1981" y="3413"/>
                  </a:cubicBezTo>
                  <a:cubicBezTo>
                    <a:pt x="2161" y="3413"/>
                    <a:pt x="2352" y="3383"/>
                    <a:pt x="2550" y="3318"/>
                  </a:cubicBezTo>
                  <a:lnTo>
                    <a:pt x="3518" y="1250"/>
                  </a:lnTo>
                  <a:cubicBezTo>
                    <a:pt x="3273" y="428"/>
                    <a:pt x="2579" y="1"/>
                    <a:pt x="1888"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2"/>
            <p:cNvSpPr/>
            <p:nvPr/>
          </p:nvSpPr>
          <p:spPr>
            <a:xfrm>
              <a:off x="5506668" y="3480254"/>
              <a:ext cx="302862" cy="323569"/>
            </a:xfrm>
            <a:custGeom>
              <a:avLst/>
              <a:gdLst/>
              <a:ahLst/>
              <a:cxnLst/>
              <a:rect l="l" t="t" r="r" b="b"/>
              <a:pathLst>
                <a:path w="15079" h="16110" extrusionOk="0">
                  <a:moveTo>
                    <a:pt x="6618" y="0"/>
                  </a:moveTo>
                  <a:cubicBezTo>
                    <a:pt x="6547" y="0"/>
                    <a:pt x="6476" y="19"/>
                    <a:pt x="6405" y="64"/>
                  </a:cubicBezTo>
                  <a:cubicBezTo>
                    <a:pt x="6339" y="98"/>
                    <a:pt x="6305" y="131"/>
                    <a:pt x="6272" y="164"/>
                  </a:cubicBezTo>
                  <a:cubicBezTo>
                    <a:pt x="4771" y="1132"/>
                    <a:pt x="3770" y="2466"/>
                    <a:pt x="2903" y="4034"/>
                  </a:cubicBezTo>
                  <a:cubicBezTo>
                    <a:pt x="2002" y="5668"/>
                    <a:pt x="1335" y="7436"/>
                    <a:pt x="868" y="9271"/>
                  </a:cubicBezTo>
                  <a:cubicBezTo>
                    <a:pt x="501" y="10605"/>
                    <a:pt x="234" y="11940"/>
                    <a:pt x="1" y="13307"/>
                  </a:cubicBezTo>
                  <a:cubicBezTo>
                    <a:pt x="2536" y="14341"/>
                    <a:pt x="5171" y="15175"/>
                    <a:pt x="7840" y="15709"/>
                  </a:cubicBezTo>
                  <a:cubicBezTo>
                    <a:pt x="9908" y="16109"/>
                    <a:pt x="11776" y="15976"/>
                    <a:pt x="13844" y="16043"/>
                  </a:cubicBezTo>
                  <a:cubicBezTo>
                    <a:pt x="14478" y="12707"/>
                    <a:pt x="15078" y="9171"/>
                    <a:pt x="13844" y="6035"/>
                  </a:cubicBezTo>
                  <a:cubicBezTo>
                    <a:pt x="13277" y="4568"/>
                    <a:pt x="12243" y="3267"/>
                    <a:pt x="10975" y="2299"/>
                  </a:cubicBezTo>
                  <a:cubicBezTo>
                    <a:pt x="10375" y="1799"/>
                    <a:pt x="9674" y="1399"/>
                    <a:pt x="8941" y="1098"/>
                  </a:cubicBezTo>
                  <a:cubicBezTo>
                    <a:pt x="8440" y="865"/>
                    <a:pt x="7940" y="698"/>
                    <a:pt x="7473" y="465"/>
                  </a:cubicBezTo>
                  <a:cubicBezTo>
                    <a:pt x="7204" y="330"/>
                    <a:pt x="6913" y="0"/>
                    <a:pt x="6618"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2"/>
            <p:cNvSpPr/>
            <p:nvPr/>
          </p:nvSpPr>
          <p:spPr>
            <a:xfrm>
              <a:off x="5725756" y="4175637"/>
              <a:ext cx="574873" cy="28822"/>
            </a:xfrm>
            <a:custGeom>
              <a:avLst/>
              <a:gdLst/>
              <a:ahLst/>
              <a:cxnLst/>
              <a:rect l="l" t="t" r="r" b="b"/>
              <a:pathLst>
                <a:path w="28622" h="1435" extrusionOk="0">
                  <a:moveTo>
                    <a:pt x="701" y="0"/>
                  </a:moveTo>
                  <a:cubicBezTo>
                    <a:pt x="301" y="0"/>
                    <a:pt x="1" y="334"/>
                    <a:pt x="1" y="734"/>
                  </a:cubicBezTo>
                  <a:cubicBezTo>
                    <a:pt x="1" y="1135"/>
                    <a:pt x="301" y="1435"/>
                    <a:pt x="701" y="1435"/>
                  </a:cubicBezTo>
                  <a:lnTo>
                    <a:pt x="27921" y="1435"/>
                  </a:lnTo>
                  <a:cubicBezTo>
                    <a:pt x="28321" y="1435"/>
                    <a:pt x="28621" y="1135"/>
                    <a:pt x="28621" y="734"/>
                  </a:cubicBezTo>
                  <a:cubicBezTo>
                    <a:pt x="28621" y="334"/>
                    <a:pt x="28321" y="0"/>
                    <a:pt x="279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2"/>
            <p:cNvSpPr/>
            <p:nvPr/>
          </p:nvSpPr>
          <p:spPr>
            <a:xfrm>
              <a:off x="5820898" y="3923048"/>
              <a:ext cx="580898" cy="261989"/>
            </a:xfrm>
            <a:custGeom>
              <a:avLst/>
              <a:gdLst/>
              <a:ahLst/>
              <a:cxnLst/>
              <a:rect l="l" t="t" r="r" b="b"/>
              <a:pathLst>
                <a:path w="28922" h="13044" extrusionOk="0">
                  <a:moveTo>
                    <a:pt x="5704" y="1"/>
                  </a:moveTo>
                  <a:cubicBezTo>
                    <a:pt x="5471" y="1"/>
                    <a:pt x="5237" y="134"/>
                    <a:pt x="5137" y="368"/>
                  </a:cubicBezTo>
                  <a:lnTo>
                    <a:pt x="0" y="13043"/>
                  </a:lnTo>
                  <a:lnTo>
                    <a:pt x="23817" y="13043"/>
                  </a:lnTo>
                  <a:lnTo>
                    <a:pt x="28754" y="835"/>
                  </a:lnTo>
                  <a:cubicBezTo>
                    <a:pt x="28921" y="434"/>
                    <a:pt x="28621" y="1"/>
                    <a:pt x="282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2"/>
            <p:cNvSpPr/>
            <p:nvPr/>
          </p:nvSpPr>
          <p:spPr>
            <a:xfrm>
              <a:off x="6096926" y="4030242"/>
              <a:ext cx="68349" cy="48264"/>
            </a:xfrm>
            <a:custGeom>
              <a:avLst/>
              <a:gdLst/>
              <a:ahLst/>
              <a:cxnLst/>
              <a:rect l="l" t="t" r="r" b="b"/>
              <a:pathLst>
                <a:path w="3403" h="2403" fill="none" extrusionOk="0">
                  <a:moveTo>
                    <a:pt x="3136" y="1202"/>
                  </a:moveTo>
                  <a:cubicBezTo>
                    <a:pt x="2903" y="1836"/>
                    <a:pt x="2035" y="2403"/>
                    <a:pt x="1235" y="2403"/>
                  </a:cubicBezTo>
                  <a:cubicBezTo>
                    <a:pt x="434" y="2403"/>
                    <a:pt x="1" y="1836"/>
                    <a:pt x="267" y="1202"/>
                  </a:cubicBezTo>
                  <a:cubicBezTo>
                    <a:pt x="501" y="535"/>
                    <a:pt x="1368" y="1"/>
                    <a:pt x="2169" y="1"/>
                  </a:cubicBezTo>
                  <a:cubicBezTo>
                    <a:pt x="2969" y="1"/>
                    <a:pt x="3403" y="535"/>
                    <a:pt x="3136" y="1202"/>
                  </a:cubicBezTo>
                  <a:close/>
                </a:path>
              </a:pathLst>
            </a:custGeom>
            <a:noFill/>
            <a:ln w="500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2"/>
            <p:cNvSpPr/>
            <p:nvPr/>
          </p:nvSpPr>
          <p:spPr>
            <a:xfrm>
              <a:off x="6008070" y="3322567"/>
              <a:ext cx="43323" cy="12272"/>
            </a:xfrm>
            <a:custGeom>
              <a:avLst/>
              <a:gdLst/>
              <a:ahLst/>
              <a:cxnLst/>
              <a:rect l="l" t="t" r="r" b="b"/>
              <a:pathLst>
                <a:path w="2157" h="611" extrusionOk="0">
                  <a:moveTo>
                    <a:pt x="2059" y="1"/>
                  </a:moveTo>
                  <a:cubicBezTo>
                    <a:pt x="2047" y="1"/>
                    <a:pt x="2035" y="4"/>
                    <a:pt x="2023" y="10"/>
                  </a:cubicBezTo>
                  <a:cubicBezTo>
                    <a:pt x="1856" y="43"/>
                    <a:pt x="1756" y="177"/>
                    <a:pt x="1623" y="243"/>
                  </a:cubicBezTo>
                  <a:cubicBezTo>
                    <a:pt x="1489" y="310"/>
                    <a:pt x="1322" y="343"/>
                    <a:pt x="1156" y="343"/>
                  </a:cubicBezTo>
                  <a:cubicBezTo>
                    <a:pt x="789" y="343"/>
                    <a:pt x="455" y="210"/>
                    <a:pt x="121" y="43"/>
                  </a:cubicBezTo>
                  <a:cubicBezTo>
                    <a:pt x="115" y="37"/>
                    <a:pt x="107" y="34"/>
                    <a:pt x="98" y="34"/>
                  </a:cubicBezTo>
                  <a:cubicBezTo>
                    <a:pt x="57" y="34"/>
                    <a:pt x="0" y="89"/>
                    <a:pt x="55" y="143"/>
                  </a:cubicBezTo>
                  <a:cubicBezTo>
                    <a:pt x="388" y="377"/>
                    <a:pt x="755" y="577"/>
                    <a:pt x="1189" y="610"/>
                  </a:cubicBezTo>
                  <a:cubicBezTo>
                    <a:pt x="1356" y="610"/>
                    <a:pt x="1556" y="577"/>
                    <a:pt x="1723" y="510"/>
                  </a:cubicBezTo>
                  <a:cubicBezTo>
                    <a:pt x="1889" y="443"/>
                    <a:pt x="2123" y="310"/>
                    <a:pt x="2156" y="110"/>
                  </a:cubicBezTo>
                  <a:cubicBezTo>
                    <a:pt x="2156" y="55"/>
                    <a:pt x="2112" y="1"/>
                    <a:pt x="20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2"/>
            <p:cNvSpPr/>
            <p:nvPr/>
          </p:nvSpPr>
          <p:spPr>
            <a:xfrm>
              <a:off x="6500253" y="2859407"/>
              <a:ext cx="199022" cy="209145"/>
            </a:xfrm>
            <a:custGeom>
              <a:avLst/>
              <a:gdLst/>
              <a:ahLst/>
              <a:cxnLst/>
              <a:rect l="l" t="t" r="r" b="b"/>
              <a:pathLst>
                <a:path w="9909" h="10413" extrusionOk="0">
                  <a:moveTo>
                    <a:pt x="9539" y="0"/>
                  </a:moveTo>
                  <a:cubicBezTo>
                    <a:pt x="9447" y="0"/>
                    <a:pt x="9350" y="45"/>
                    <a:pt x="9274" y="153"/>
                  </a:cubicBezTo>
                  <a:lnTo>
                    <a:pt x="9274" y="120"/>
                  </a:lnTo>
                  <a:cubicBezTo>
                    <a:pt x="8473" y="1254"/>
                    <a:pt x="8006" y="2622"/>
                    <a:pt x="7439" y="3823"/>
                  </a:cubicBezTo>
                  <a:cubicBezTo>
                    <a:pt x="6839" y="5124"/>
                    <a:pt x="6272" y="6391"/>
                    <a:pt x="5671" y="7692"/>
                  </a:cubicBezTo>
                  <a:cubicBezTo>
                    <a:pt x="5538" y="7959"/>
                    <a:pt x="5371" y="8259"/>
                    <a:pt x="5238" y="8559"/>
                  </a:cubicBezTo>
                  <a:cubicBezTo>
                    <a:pt x="5171" y="8759"/>
                    <a:pt x="5071" y="8926"/>
                    <a:pt x="5004" y="9093"/>
                  </a:cubicBezTo>
                  <a:cubicBezTo>
                    <a:pt x="4971" y="9160"/>
                    <a:pt x="4837" y="9460"/>
                    <a:pt x="4837" y="9460"/>
                  </a:cubicBezTo>
                  <a:cubicBezTo>
                    <a:pt x="4835" y="9461"/>
                    <a:pt x="4832" y="9462"/>
                    <a:pt x="4829" y="9462"/>
                  </a:cubicBezTo>
                  <a:cubicBezTo>
                    <a:pt x="4737" y="9462"/>
                    <a:pt x="4267" y="9023"/>
                    <a:pt x="4170" y="8926"/>
                  </a:cubicBezTo>
                  <a:cubicBezTo>
                    <a:pt x="3937" y="8726"/>
                    <a:pt x="3703" y="8559"/>
                    <a:pt x="3470" y="8359"/>
                  </a:cubicBezTo>
                  <a:cubicBezTo>
                    <a:pt x="2969" y="7892"/>
                    <a:pt x="2469" y="7425"/>
                    <a:pt x="1969" y="6925"/>
                  </a:cubicBezTo>
                  <a:cubicBezTo>
                    <a:pt x="1535" y="6491"/>
                    <a:pt x="1101" y="5991"/>
                    <a:pt x="601" y="5624"/>
                  </a:cubicBezTo>
                  <a:cubicBezTo>
                    <a:pt x="555" y="5591"/>
                    <a:pt x="502" y="5576"/>
                    <a:pt x="448" y="5576"/>
                  </a:cubicBezTo>
                  <a:cubicBezTo>
                    <a:pt x="231" y="5576"/>
                    <a:pt x="0" y="5817"/>
                    <a:pt x="134" y="6058"/>
                  </a:cubicBezTo>
                  <a:cubicBezTo>
                    <a:pt x="501" y="6691"/>
                    <a:pt x="1068" y="7225"/>
                    <a:pt x="1602" y="7759"/>
                  </a:cubicBezTo>
                  <a:cubicBezTo>
                    <a:pt x="2069" y="8259"/>
                    <a:pt x="2602" y="8726"/>
                    <a:pt x="3103" y="9193"/>
                  </a:cubicBezTo>
                  <a:cubicBezTo>
                    <a:pt x="3570" y="9593"/>
                    <a:pt x="4137" y="10294"/>
                    <a:pt x="4737" y="10394"/>
                  </a:cubicBezTo>
                  <a:cubicBezTo>
                    <a:pt x="4799" y="10406"/>
                    <a:pt x="4856" y="10412"/>
                    <a:pt x="4911" y="10412"/>
                  </a:cubicBezTo>
                  <a:cubicBezTo>
                    <a:pt x="5447" y="10412"/>
                    <a:pt x="5659" y="9851"/>
                    <a:pt x="5871" y="9427"/>
                  </a:cubicBezTo>
                  <a:cubicBezTo>
                    <a:pt x="6572" y="7926"/>
                    <a:pt x="7239" y="6458"/>
                    <a:pt x="7940" y="4957"/>
                  </a:cubicBezTo>
                  <a:cubicBezTo>
                    <a:pt x="8273" y="4223"/>
                    <a:pt x="8607" y="3522"/>
                    <a:pt x="8907" y="2822"/>
                  </a:cubicBezTo>
                  <a:cubicBezTo>
                    <a:pt x="9274" y="2055"/>
                    <a:pt x="9641" y="1254"/>
                    <a:pt x="9841" y="420"/>
                  </a:cubicBezTo>
                  <a:cubicBezTo>
                    <a:pt x="9908" y="195"/>
                    <a:pt x="9733" y="0"/>
                    <a:pt x="9539" y="0"/>
                  </a:cubicBezTo>
                  <a:close/>
                </a:path>
              </a:pathLst>
            </a:custGeom>
            <a:solidFill>
              <a:srgbClr val="2C6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5892582" y="3261107"/>
              <a:ext cx="19442" cy="28701"/>
            </a:xfrm>
            <a:custGeom>
              <a:avLst/>
              <a:gdLst/>
              <a:ahLst/>
              <a:cxnLst/>
              <a:rect l="l" t="t" r="r" b="b"/>
              <a:pathLst>
                <a:path w="968" h="1429" extrusionOk="0">
                  <a:moveTo>
                    <a:pt x="67" y="1"/>
                  </a:moveTo>
                  <a:cubicBezTo>
                    <a:pt x="34" y="1"/>
                    <a:pt x="1" y="68"/>
                    <a:pt x="67" y="101"/>
                  </a:cubicBezTo>
                  <a:cubicBezTo>
                    <a:pt x="334" y="134"/>
                    <a:pt x="534" y="301"/>
                    <a:pt x="634" y="568"/>
                  </a:cubicBezTo>
                  <a:cubicBezTo>
                    <a:pt x="734" y="801"/>
                    <a:pt x="634" y="1102"/>
                    <a:pt x="501" y="1302"/>
                  </a:cubicBezTo>
                  <a:cubicBezTo>
                    <a:pt x="453" y="1374"/>
                    <a:pt x="509" y="1429"/>
                    <a:pt x="569" y="1429"/>
                  </a:cubicBezTo>
                  <a:cubicBezTo>
                    <a:pt x="592" y="1429"/>
                    <a:pt x="616" y="1421"/>
                    <a:pt x="634" y="1402"/>
                  </a:cubicBezTo>
                  <a:cubicBezTo>
                    <a:pt x="901" y="1168"/>
                    <a:pt x="968" y="801"/>
                    <a:pt x="835" y="468"/>
                  </a:cubicBezTo>
                  <a:cubicBezTo>
                    <a:pt x="701" y="201"/>
                    <a:pt x="368" y="1"/>
                    <a:pt x="6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6518350" y="2997993"/>
              <a:ext cx="80420" cy="72206"/>
            </a:xfrm>
            <a:custGeom>
              <a:avLst/>
              <a:gdLst/>
              <a:ahLst/>
              <a:cxnLst/>
              <a:rect l="l" t="t" r="r" b="b"/>
              <a:pathLst>
                <a:path w="4004" h="3595" extrusionOk="0">
                  <a:moveTo>
                    <a:pt x="3493" y="1"/>
                  </a:moveTo>
                  <a:cubicBezTo>
                    <a:pt x="3260" y="1"/>
                    <a:pt x="3069" y="191"/>
                    <a:pt x="2902" y="358"/>
                  </a:cubicBezTo>
                  <a:cubicBezTo>
                    <a:pt x="2102" y="1092"/>
                    <a:pt x="1068" y="1559"/>
                    <a:pt x="0" y="1659"/>
                  </a:cubicBezTo>
                  <a:lnTo>
                    <a:pt x="667" y="3594"/>
                  </a:lnTo>
                  <a:cubicBezTo>
                    <a:pt x="1701" y="2894"/>
                    <a:pt x="2735" y="2193"/>
                    <a:pt x="3569" y="1259"/>
                  </a:cubicBezTo>
                  <a:cubicBezTo>
                    <a:pt x="3736" y="1059"/>
                    <a:pt x="3903" y="859"/>
                    <a:pt x="3936" y="625"/>
                  </a:cubicBezTo>
                  <a:cubicBezTo>
                    <a:pt x="4003" y="358"/>
                    <a:pt x="3870" y="58"/>
                    <a:pt x="3636" y="25"/>
                  </a:cubicBezTo>
                  <a:cubicBezTo>
                    <a:pt x="3587" y="8"/>
                    <a:pt x="3539" y="1"/>
                    <a:pt x="349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2"/>
            <p:cNvSpPr/>
            <p:nvPr/>
          </p:nvSpPr>
          <p:spPr>
            <a:xfrm>
              <a:off x="5958239" y="3382380"/>
              <a:ext cx="49610" cy="8054"/>
            </a:xfrm>
            <a:custGeom>
              <a:avLst/>
              <a:gdLst/>
              <a:ahLst/>
              <a:cxnLst/>
              <a:rect l="l" t="t" r="r" b="b"/>
              <a:pathLst>
                <a:path w="2470" h="401" extrusionOk="0">
                  <a:moveTo>
                    <a:pt x="234" y="1"/>
                  </a:moveTo>
                  <a:cubicBezTo>
                    <a:pt x="67" y="1"/>
                    <a:pt x="1" y="267"/>
                    <a:pt x="167" y="301"/>
                  </a:cubicBezTo>
                  <a:cubicBezTo>
                    <a:pt x="568" y="367"/>
                    <a:pt x="935" y="401"/>
                    <a:pt x="1302" y="401"/>
                  </a:cubicBezTo>
                  <a:cubicBezTo>
                    <a:pt x="1502" y="401"/>
                    <a:pt x="1702" y="367"/>
                    <a:pt x="1869" y="367"/>
                  </a:cubicBezTo>
                  <a:cubicBezTo>
                    <a:pt x="2035" y="367"/>
                    <a:pt x="2302" y="367"/>
                    <a:pt x="2402" y="234"/>
                  </a:cubicBezTo>
                  <a:cubicBezTo>
                    <a:pt x="2469" y="167"/>
                    <a:pt x="2469" y="101"/>
                    <a:pt x="2402" y="34"/>
                  </a:cubicBezTo>
                  <a:lnTo>
                    <a:pt x="2402" y="67"/>
                  </a:lnTo>
                  <a:cubicBezTo>
                    <a:pt x="2345" y="24"/>
                    <a:pt x="2270" y="12"/>
                    <a:pt x="2189" y="12"/>
                  </a:cubicBezTo>
                  <a:cubicBezTo>
                    <a:pt x="2081" y="12"/>
                    <a:pt x="1964" y="34"/>
                    <a:pt x="1869" y="34"/>
                  </a:cubicBezTo>
                  <a:cubicBezTo>
                    <a:pt x="1702" y="34"/>
                    <a:pt x="1502" y="67"/>
                    <a:pt x="1302" y="67"/>
                  </a:cubicBezTo>
                  <a:cubicBezTo>
                    <a:pt x="935" y="67"/>
                    <a:pt x="601" y="34"/>
                    <a:pt x="234"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5766629" y="4674327"/>
              <a:ext cx="46919" cy="23439"/>
            </a:xfrm>
            <a:custGeom>
              <a:avLst/>
              <a:gdLst/>
              <a:ahLst/>
              <a:cxnLst/>
              <a:rect l="l" t="t" r="r" b="b"/>
              <a:pathLst>
                <a:path w="2336" h="1167" extrusionOk="0">
                  <a:moveTo>
                    <a:pt x="307" y="1"/>
                  </a:moveTo>
                  <a:cubicBezTo>
                    <a:pt x="197" y="1"/>
                    <a:pt x="85" y="79"/>
                    <a:pt x="34" y="156"/>
                  </a:cubicBezTo>
                  <a:cubicBezTo>
                    <a:pt x="0" y="289"/>
                    <a:pt x="0" y="423"/>
                    <a:pt x="101" y="523"/>
                  </a:cubicBezTo>
                  <a:cubicBezTo>
                    <a:pt x="234" y="656"/>
                    <a:pt x="367" y="756"/>
                    <a:pt x="501" y="857"/>
                  </a:cubicBezTo>
                  <a:cubicBezTo>
                    <a:pt x="634" y="957"/>
                    <a:pt x="834" y="1023"/>
                    <a:pt x="1001" y="1057"/>
                  </a:cubicBezTo>
                  <a:cubicBezTo>
                    <a:pt x="1202" y="1111"/>
                    <a:pt x="1423" y="1166"/>
                    <a:pt x="1637" y="1166"/>
                  </a:cubicBezTo>
                  <a:cubicBezTo>
                    <a:pt x="1813" y="1166"/>
                    <a:pt x="1984" y="1129"/>
                    <a:pt x="2135" y="1023"/>
                  </a:cubicBezTo>
                  <a:cubicBezTo>
                    <a:pt x="2269" y="957"/>
                    <a:pt x="2335" y="790"/>
                    <a:pt x="2335" y="656"/>
                  </a:cubicBezTo>
                  <a:cubicBezTo>
                    <a:pt x="2302" y="490"/>
                    <a:pt x="2202" y="390"/>
                    <a:pt x="2069" y="323"/>
                  </a:cubicBezTo>
                  <a:cubicBezTo>
                    <a:pt x="1969" y="289"/>
                    <a:pt x="1868" y="256"/>
                    <a:pt x="1768" y="256"/>
                  </a:cubicBezTo>
                  <a:lnTo>
                    <a:pt x="1201" y="256"/>
                  </a:lnTo>
                  <a:cubicBezTo>
                    <a:pt x="1068" y="223"/>
                    <a:pt x="934" y="189"/>
                    <a:pt x="801" y="156"/>
                  </a:cubicBezTo>
                  <a:cubicBezTo>
                    <a:pt x="668" y="123"/>
                    <a:pt x="534" y="56"/>
                    <a:pt x="401" y="23"/>
                  </a:cubicBezTo>
                  <a:cubicBezTo>
                    <a:pt x="371" y="8"/>
                    <a:pt x="339" y="1"/>
                    <a:pt x="30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5778017" y="4641107"/>
              <a:ext cx="40210" cy="18940"/>
            </a:xfrm>
            <a:custGeom>
              <a:avLst/>
              <a:gdLst/>
              <a:ahLst/>
              <a:cxnLst/>
              <a:rect l="l" t="t" r="r" b="b"/>
              <a:pathLst>
                <a:path w="2002" h="943" extrusionOk="0">
                  <a:moveTo>
                    <a:pt x="1452" y="0"/>
                  </a:moveTo>
                  <a:cubicBezTo>
                    <a:pt x="1377" y="0"/>
                    <a:pt x="1301" y="9"/>
                    <a:pt x="1235" y="9"/>
                  </a:cubicBezTo>
                  <a:lnTo>
                    <a:pt x="935" y="9"/>
                  </a:lnTo>
                  <a:cubicBezTo>
                    <a:pt x="801" y="9"/>
                    <a:pt x="701" y="9"/>
                    <a:pt x="601" y="42"/>
                  </a:cubicBezTo>
                  <a:lnTo>
                    <a:pt x="367" y="42"/>
                  </a:lnTo>
                  <a:cubicBezTo>
                    <a:pt x="334" y="42"/>
                    <a:pt x="267" y="75"/>
                    <a:pt x="234" y="109"/>
                  </a:cubicBezTo>
                  <a:cubicBezTo>
                    <a:pt x="101" y="142"/>
                    <a:pt x="34" y="209"/>
                    <a:pt x="1" y="342"/>
                  </a:cubicBezTo>
                  <a:cubicBezTo>
                    <a:pt x="1" y="476"/>
                    <a:pt x="67" y="576"/>
                    <a:pt x="167" y="643"/>
                  </a:cubicBezTo>
                  <a:cubicBezTo>
                    <a:pt x="234" y="676"/>
                    <a:pt x="301" y="709"/>
                    <a:pt x="367" y="743"/>
                  </a:cubicBezTo>
                  <a:cubicBezTo>
                    <a:pt x="401" y="743"/>
                    <a:pt x="468" y="776"/>
                    <a:pt x="534" y="776"/>
                  </a:cubicBezTo>
                  <a:lnTo>
                    <a:pt x="834" y="843"/>
                  </a:lnTo>
                  <a:lnTo>
                    <a:pt x="1135" y="909"/>
                  </a:lnTo>
                  <a:cubicBezTo>
                    <a:pt x="1168" y="909"/>
                    <a:pt x="1235" y="909"/>
                    <a:pt x="1268" y="943"/>
                  </a:cubicBezTo>
                  <a:lnTo>
                    <a:pt x="1668" y="943"/>
                  </a:lnTo>
                  <a:lnTo>
                    <a:pt x="1768" y="876"/>
                  </a:lnTo>
                  <a:cubicBezTo>
                    <a:pt x="1835" y="843"/>
                    <a:pt x="1869" y="809"/>
                    <a:pt x="1902" y="776"/>
                  </a:cubicBezTo>
                  <a:cubicBezTo>
                    <a:pt x="1969" y="676"/>
                    <a:pt x="2002" y="576"/>
                    <a:pt x="2002" y="476"/>
                  </a:cubicBezTo>
                  <a:cubicBezTo>
                    <a:pt x="2002" y="276"/>
                    <a:pt x="1869" y="109"/>
                    <a:pt x="1668" y="9"/>
                  </a:cubicBezTo>
                  <a:lnTo>
                    <a:pt x="1668" y="42"/>
                  </a:lnTo>
                  <a:cubicBezTo>
                    <a:pt x="1602" y="9"/>
                    <a:pt x="1527" y="0"/>
                    <a:pt x="145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5789405" y="4599973"/>
              <a:ext cx="45573" cy="28581"/>
            </a:xfrm>
            <a:custGeom>
              <a:avLst/>
              <a:gdLst/>
              <a:ahLst/>
              <a:cxnLst/>
              <a:rect l="l" t="t" r="r" b="b"/>
              <a:pathLst>
                <a:path w="2269" h="1423" extrusionOk="0">
                  <a:moveTo>
                    <a:pt x="307" y="0"/>
                  </a:moveTo>
                  <a:cubicBezTo>
                    <a:pt x="199" y="0"/>
                    <a:pt x="93" y="78"/>
                    <a:pt x="67" y="155"/>
                  </a:cubicBezTo>
                  <a:cubicBezTo>
                    <a:pt x="1" y="289"/>
                    <a:pt x="67" y="456"/>
                    <a:pt x="167" y="522"/>
                  </a:cubicBezTo>
                  <a:cubicBezTo>
                    <a:pt x="434" y="689"/>
                    <a:pt x="701" y="823"/>
                    <a:pt x="968" y="989"/>
                  </a:cubicBezTo>
                  <a:cubicBezTo>
                    <a:pt x="1101" y="1089"/>
                    <a:pt x="1235" y="1189"/>
                    <a:pt x="1368" y="1256"/>
                  </a:cubicBezTo>
                  <a:cubicBezTo>
                    <a:pt x="1468" y="1356"/>
                    <a:pt x="1602" y="1423"/>
                    <a:pt x="1735" y="1423"/>
                  </a:cubicBezTo>
                  <a:cubicBezTo>
                    <a:pt x="1935" y="1423"/>
                    <a:pt x="2102" y="1323"/>
                    <a:pt x="2202" y="1156"/>
                  </a:cubicBezTo>
                  <a:cubicBezTo>
                    <a:pt x="2269" y="956"/>
                    <a:pt x="2236" y="756"/>
                    <a:pt x="2069" y="622"/>
                  </a:cubicBezTo>
                  <a:cubicBezTo>
                    <a:pt x="1969" y="522"/>
                    <a:pt x="1835" y="489"/>
                    <a:pt x="1702" y="456"/>
                  </a:cubicBezTo>
                  <a:cubicBezTo>
                    <a:pt x="1568" y="389"/>
                    <a:pt x="1402" y="356"/>
                    <a:pt x="1268" y="322"/>
                  </a:cubicBezTo>
                  <a:cubicBezTo>
                    <a:pt x="968" y="222"/>
                    <a:pt x="668" y="122"/>
                    <a:pt x="401" y="22"/>
                  </a:cubicBezTo>
                  <a:cubicBezTo>
                    <a:pt x="371" y="7"/>
                    <a:pt x="339" y="0"/>
                    <a:pt x="307"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6182006" y="4507240"/>
              <a:ext cx="32196" cy="43464"/>
            </a:xfrm>
            <a:custGeom>
              <a:avLst/>
              <a:gdLst/>
              <a:ahLst/>
              <a:cxnLst/>
              <a:rect l="l" t="t" r="r" b="b"/>
              <a:pathLst>
                <a:path w="1603" h="2164" extrusionOk="0">
                  <a:moveTo>
                    <a:pt x="1326" y="1"/>
                  </a:moveTo>
                  <a:cubicBezTo>
                    <a:pt x="1281" y="1"/>
                    <a:pt x="1237" y="12"/>
                    <a:pt x="1202" y="36"/>
                  </a:cubicBezTo>
                  <a:cubicBezTo>
                    <a:pt x="1068" y="136"/>
                    <a:pt x="902" y="269"/>
                    <a:pt x="801" y="369"/>
                  </a:cubicBezTo>
                  <a:cubicBezTo>
                    <a:pt x="668" y="536"/>
                    <a:pt x="535" y="669"/>
                    <a:pt x="435" y="836"/>
                  </a:cubicBezTo>
                  <a:cubicBezTo>
                    <a:pt x="334" y="970"/>
                    <a:pt x="268" y="1136"/>
                    <a:pt x="168" y="1270"/>
                  </a:cubicBezTo>
                  <a:cubicBezTo>
                    <a:pt x="134" y="1370"/>
                    <a:pt x="68" y="1470"/>
                    <a:pt x="68" y="1570"/>
                  </a:cubicBezTo>
                  <a:cubicBezTo>
                    <a:pt x="34" y="1603"/>
                    <a:pt x="34" y="1637"/>
                    <a:pt x="34" y="1704"/>
                  </a:cubicBezTo>
                  <a:cubicBezTo>
                    <a:pt x="1" y="1770"/>
                    <a:pt x="1" y="1870"/>
                    <a:pt x="34" y="1937"/>
                  </a:cubicBezTo>
                  <a:cubicBezTo>
                    <a:pt x="76" y="2082"/>
                    <a:pt x="208" y="2163"/>
                    <a:pt x="342" y="2163"/>
                  </a:cubicBezTo>
                  <a:cubicBezTo>
                    <a:pt x="423" y="2163"/>
                    <a:pt x="505" y="2133"/>
                    <a:pt x="568" y="2070"/>
                  </a:cubicBezTo>
                  <a:cubicBezTo>
                    <a:pt x="601" y="2037"/>
                    <a:pt x="668" y="2004"/>
                    <a:pt x="668" y="1937"/>
                  </a:cubicBezTo>
                  <a:lnTo>
                    <a:pt x="701" y="1904"/>
                  </a:lnTo>
                  <a:cubicBezTo>
                    <a:pt x="701" y="1904"/>
                    <a:pt x="701" y="1870"/>
                    <a:pt x="701" y="1837"/>
                  </a:cubicBezTo>
                  <a:cubicBezTo>
                    <a:pt x="768" y="1737"/>
                    <a:pt x="801" y="1637"/>
                    <a:pt x="835" y="1570"/>
                  </a:cubicBezTo>
                  <a:cubicBezTo>
                    <a:pt x="835" y="1503"/>
                    <a:pt x="835" y="1470"/>
                    <a:pt x="868" y="1437"/>
                  </a:cubicBezTo>
                  <a:cubicBezTo>
                    <a:pt x="868" y="1437"/>
                    <a:pt x="868" y="1403"/>
                    <a:pt x="902" y="1403"/>
                  </a:cubicBezTo>
                  <a:cubicBezTo>
                    <a:pt x="935" y="1303"/>
                    <a:pt x="968" y="1237"/>
                    <a:pt x="1002" y="1170"/>
                  </a:cubicBezTo>
                  <a:cubicBezTo>
                    <a:pt x="1068" y="1036"/>
                    <a:pt x="1168" y="903"/>
                    <a:pt x="1235" y="770"/>
                  </a:cubicBezTo>
                  <a:cubicBezTo>
                    <a:pt x="1302" y="703"/>
                    <a:pt x="1335" y="636"/>
                    <a:pt x="1369" y="569"/>
                  </a:cubicBezTo>
                  <a:cubicBezTo>
                    <a:pt x="1402" y="569"/>
                    <a:pt x="1435" y="536"/>
                    <a:pt x="1435" y="503"/>
                  </a:cubicBezTo>
                  <a:lnTo>
                    <a:pt x="1469" y="469"/>
                  </a:lnTo>
                  <a:lnTo>
                    <a:pt x="1502" y="403"/>
                  </a:lnTo>
                  <a:cubicBezTo>
                    <a:pt x="1602" y="303"/>
                    <a:pt x="1602" y="202"/>
                    <a:pt x="1535" y="102"/>
                  </a:cubicBezTo>
                  <a:cubicBezTo>
                    <a:pt x="1492" y="38"/>
                    <a:pt x="1407" y="1"/>
                    <a:pt x="1326"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6221534" y="4523589"/>
              <a:ext cx="28842" cy="40752"/>
            </a:xfrm>
            <a:custGeom>
              <a:avLst/>
              <a:gdLst/>
              <a:ahLst/>
              <a:cxnLst/>
              <a:rect l="l" t="t" r="r" b="b"/>
              <a:pathLst>
                <a:path w="1436" h="2029" extrusionOk="0">
                  <a:moveTo>
                    <a:pt x="1027" y="0"/>
                  </a:moveTo>
                  <a:cubicBezTo>
                    <a:pt x="969" y="0"/>
                    <a:pt x="907" y="17"/>
                    <a:pt x="868" y="56"/>
                  </a:cubicBezTo>
                  <a:cubicBezTo>
                    <a:pt x="802" y="89"/>
                    <a:pt x="701" y="156"/>
                    <a:pt x="668" y="189"/>
                  </a:cubicBezTo>
                  <a:cubicBezTo>
                    <a:pt x="601" y="256"/>
                    <a:pt x="535" y="322"/>
                    <a:pt x="468" y="389"/>
                  </a:cubicBezTo>
                  <a:cubicBezTo>
                    <a:pt x="401" y="489"/>
                    <a:pt x="335" y="623"/>
                    <a:pt x="268" y="723"/>
                  </a:cubicBezTo>
                  <a:cubicBezTo>
                    <a:pt x="201" y="856"/>
                    <a:pt x="134" y="990"/>
                    <a:pt x="101" y="1123"/>
                  </a:cubicBezTo>
                  <a:cubicBezTo>
                    <a:pt x="68" y="1190"/>
                    <a:pt x="34" y="1256"/>
                    <a:pt x="34" y="1323"/>
                  </a:cubicBezTo>
                  <a:cubicBezTo>
                    <a:pt x="1" y="1390"/>
                    <a:pt x="1" y="1523"/>
                    <a:pt x="1" y="1590"/>
                  </a:cubicBezTo>
                  <a:cubicBezTo>
                    <a:pt x="1" y="1824"/>
                    <a:pt x="168" y="2024"/>
                    <a:pt x="368" y="2024"/>
                  </a:cubicBezTo>
                  <a:cubicBezTo>
                    <a:pt x="392" y="2027"/>
                    <a:pt x="416" y="2029"/>
                    <a:pt x="439" y="2029"/>
                  </a:cubicBezTo>
                  <a:cubicBezTo>
                    <a:pt x="641" y="2029"/>
                    <a:pt x="808" y="1903"/>
                    <a:pt x="868" y="1723"/>
                  </a:cubicBezTo>
                  <a:cubicBezTo>
                    <a:pt x="868" y="1657"/>
                    <a:pt x="902" y="1590"/>
                    <a:pt x="902" y="1557"/>
                  </a:cubicBezTo>
                  <a:cubicBezTo>
                    <a:pt x="935" y="1490"/>
                    <a:pt x="935" y="1423"/>
                    <a:pt x="935" y="1357"/>
                  </a:cubicBezTo>
                  <a:cubicBezTo>
                    <a:pt x="968" y="1256"/>
                    <a:pt x="1002" y="1156"/>
                    <a:pt x="1035" y="1090"/>
                  </a:cubicBezTo>
                  <a:cubicBezTo>
                    <a:pt x="1102" y="990"/>
                    <a:pt x="1135" y="890"/>
                    <a:pt x="1168" y="823"/>
                  </a:cubicBezTo>
                  <a:cubicBezTo>
                    <a:pt x="1235" y="723"/>
                    <a:pt x="1302" y="623"/>
                    <a:pt x="1335" y="523"/>
                  </a:cubicBezTo>
                  <a:cubicBezTo>
                    <a:pt x="1435" y="389"/>
                    <a:pt x="1402" y="189"/>
                    <a:pt x="1302" y="89"/>
                  </a:cubicBezTo>
                  <a:cubicBezTo>
                    <a:pt x="1235" y="56"/>
                    <a:pt x="1202" y="22"/>
                    <a:pt x="1135" y="22"/>
                  </a:cubicBezTo>
                  <a:cubicBezTo>
                    <a:pt x="1107" y="8"/>
                    <a:pt x="1068" y="0"/>
                    <a:pt x="1027"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5736220" y="3680763"/>
              <a:ext cx="42620" cy="124346"/>
            </a:xfrm>
            <a:custGeom>
              <a:avLst/>
              <a:gdLst/>
              <a:ahLst/>
              <a:cxnLst/>
              <a:rect l="l" t="t" r="r" b="b"/>
              <a:pathLst>
                <a:path w="2122" h="6191" extrusionOk="0">
                  <a:moveTo>
                    <a:pt x="1849" y="1"/>
                  </a:moveTo>
                  <a:cubicBezTo>
                    <a:pt x="1760" y="1"/>
                    <a:pt x="1675" y="49"/>
                    <a:pt x="1648" y="155"/>
                  </a:cubicBezTo>
                  <a:cubicBezTo>
                    <a:pt x="1448" y="1123"/>
                    <a:pt x="1248" y="2090"/>
                    <a:pt x="1047" y="3091"/>
                  </a:cubicBezTo>
                  <a:cubicBezTo>
                    <a:pt x="947" y="3558"/>
                    <a:pt x="847" y="4058"/>
                    <a:pt x="747" y="4525"/>
                  </a:cubicBezTo>
                  <a:lnTo>
                    <a:pt x="614" y="5226"/>
                  </a:lnTo>
                  <a:cubicBezTo>
                    <a:pt x="584" y="5315"/>
                    <a:pt x="527" y="5885"/>
                    <a:pt x="349" y="5885"/>
                  </a:cubicBezTo>
                  <a:cubicBezTo>
                    <a:pt x="328" y="5885"/>
                    <a:pt x="305" y="5877"/>
                    <a:pt x="280" y="5859"/>
                  </a:cubicBezTo>
                  <a:cubicBezTo>
                    <a:pt x="255" y="5844"/>
                    <a:pt x="230" y="5837"/>
                    <a:pt x="207" y="5837"/>
                  </a:cubicBezTo>
                  <a:cubicBezTo>
                    <a:pt x="79" y="5837"/>
                    <a:pt x="0" y="6042"/>
                    <a:pt x="113" y="6126"/>
                  </a:cubicBezTo>
                  <a:cubicBezTo>
                    <a:pt x="195" y="6171"/>
                    <a:pt x="272" y="6191"/>
                    <a:pt x="344" y="6191"/>
                  </a:cubicBezTo>
                  <a:cubicBezTo>
                    <a:pt x="591" y="6191"/>
                    <a:pt x="770" y="5952"/>
                    <a:pt x="847" y="5693"/>
                  </a:cubicBezTo>
                  <a:cubicBezTo>
                    <a:pt x="1014" y="5126"/>
                    <a:pt x="1114" y="4492"/>
                    <a:pt x="1248" y="3891"/>
                  </a:cubicBezTo>
                  <a:cubicBezTo>
                    <a:pt x="1548" y="2690"/>
                    <a:pt x="1815" y="1490"/>
                    <a:pt x="2082" y="289"/>
                  </a:cubicBezTo>
                  <a:cubicBezTo>
                    <a:pt x="2122" y="109"/>
                    <a:pt x="1981" y="1"/>
                    <a:pt x="18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6128420" y="3659754"/>
              <a:ext cx="31092" cy="23901"/>
            </a:xfrm>
            <a:custGeom>
              <a:avLst/>
              <a:gdLst/>
              <a:ahLst/>
              <a:cxnLst/>
              <a:rect l="l" t="t" r="r" b="b"/>
              <a:pathLst>
                <a:path w="1548" h="1190" extrusionOk="0">
                  <a:moveTo>
                    <a:pt x="267" y="0"/>
                  </a:moveTo>
                  <a:cubicBezTo>
                    <a:pt x="200" y="0"/>
                    <a:pt x="100" y="34"/>
                    <a:pt x="67" y="100"/>
                  </a:cubicBezTo>
                  <a:cubicBezTo>
                    <a:pt x="0" y="167"/>
                    <a:pt x="0" y="234"/>
                    <a:pt x="0" y="334"/>
                  </a:cubicBezTo>
                  <a:cubicBezTo>
                    <a:pt x="34" y="501"/>
                    <a:pt x="200" y="601"/>
                    <a:pt x="334" y="701"/>
                  </a:cubicBezTo>
                  <a:cubicBezTo>
                    <a:pt x="434" y="734"/>
                    <a:pt x="534" y="801"/>
                    <a:pt x="634" y="868"/>
                  </a:cubicBezTo>
                  <a:cubicBezTo>
                    <a:pt x="768" y="934"/>
                    <a:pt x="868" y="968"/>
                    <a:pt x="968" y="1034"/>
                  </a:cubicBezTo>
                  <a:cubicBezTo>
                    <a:pt x="1034" y="1034"/>
                    <a:pt x="1068" y="1068"/>
                    <a:pt x="1101" y="1068"/>
                  </a:cubicBezTo>
                  <a:cubicBezTo>
                    <a:pt x="1168" y="1101"/>
                    <a:pt x="1201" y="1135"/>
                    <a:pt x="1268" y="1168"/>
                  </a:cubicBezTo>
                  <a:cubicBezTo>
                    <a:pt x="1293" y="1183"/>
                    <a:pt x="1318" y="1190"/>
                    <a:pt x="1341" y="1190"/>
                  </a:cubicBezTo>
                  <a:cubicBezTo>
                    <a:pt x="1469" y="1190"/>
                    <a:pt x="1548" y="986"/>
                    <a:pt x="1435" y="901"/>
                  </a:cubicBezTo>
                  <a:cubicBezTo>
                    <a:pt x="1368" y="868"/>
                    <a:pt x="1335" y="868"/>
                    <a:pt x="1301" y="801"/>
                  </a:cubicBezTo>
                  <a:cubicBezTo>
                    <a:pt x="1235" y="801"/>
                    <a:pt x="1201" y="734"/>
                    <a:pt x="1168" y="701"/>
                  </a:cubicBezTo>
                  <a:cubicBezTo>
                    <a:pt x="1101" y="634"/>
                    <a:pt x="1001" y="567"/>
                    <a:pt x="934" y="467"/>
                  </a:cubicBezTo>
                  <a:cubicBezTo>
                    <a:pt x="868" y="401"/>
                    <a:pt x="768" y="334"/>
                    <a:pt x="701" y="234"/>
                  </a:cubicBezTo>
                  <a:cubicBezTo>
                    <a:pt x="667" y="201"/>
                    <a:pt x="634" y="167"/>
                    <a:pt x="567" y="100"/>
                  </a:cubicBezTo>
                  <a:cubicBezTo>
                    <a:pt x="501" y="34"/>
                    <a:pt x="401" y="0"/>
                    <a:pt x="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5851046" y="3413612"/>
              <a:ext cx="166846" cy="49429"/>
            </a:xfrm>
            <a:custGeom>
              <a:avLst/>
              <a:gdLst/>
              <a:ahLst/>
              <a:cxnLst/>
              <a:rect l="l" t="t" r="r" b="b"/>
              <a:pathLst>
                <a:path w="8307" h="2461" extrusionOk="0">
                  <a:moveTo>
                    <a:pt x="208" y="1"/>
                  </a:moveTo>
                  <a:cubicBezTo>
                    <a:pt x="142" y="1"/>
                    <a:pt x="67" y="38"/>
                    <a:pt x="67" y="113"/>
                  </a:cubicBezTo>
                  <a:cubicBezTo>
                    <a:pt x="0" y="380"/>
                    <a:pt x="234" y="647"/>
                    <a:pt x="367" y="847"/>
                  </a:cubicBezTo>
                  <a:cubicBezTo>
                    <a:pt x="568" y="1114"/>
                    <a:pt x="801" y="1348"/>
                    <a:pt x="1068" y="1514"/>
                  </a:cubicBezTo>
                  <a:cubicBezTo>
                    <a:pt x="1668" y="1915"/>
                    <a:pt x="2369" y="2148"/>
                    <a:pt x="3069" y="2248"/>
                  </a:cubicBezTo>
                  <a:cubicBezTo>
                    <a:pt x="3660" y="2364"/>
                    <a:pt x="4275" y="2460"/>
                    <a:pt x="4881" y="2460"/>
                  </a:cubicBezTo>
                  <a:cubicBezTo>
                    <a:pt x="5677" y="2460"/>
                    <a:pt x="6457" y="2293"/>
                    <a:pt x="7139" y="1781"/>
                  </a:cubicBezTo>
                  <a:cubicBezTo>
                    <a:pt x="7406" y="1581"/>
                    <a:pt x="7673" y="1314"/>
                    <a:pt x="7873" y="1047"/>
                  </a:cubicBezTo>
                  <a:cubicBezTo>
                    <a:pt x="8040" y="814"/>
                    <a:pt x="8306" y="480"/>
                    <a:pt x="8206" y="180"/>
                  </a:cubicBezTo>
                  <a:cubicBezTo>
                    <a:pt x="8206" y="131"/>
                    <a:pt x="8171" y="100"/>
                    <a:pt x="8125" y="100"/>
                  </a:cubicBezTo>
                  <a:cubicBezTo>
                    <a:pt x="8109" y="100"/>
                    <a:pt x="8091" y="104"/>
                    <a:pt x="8073" y="113"/>
                  </a:cubicBezTo>
                  <a:cubicBezTo>
                    <a:pt x="7806" y="247"/>
                    <a:pt x="7673" y="647"/>
                    <a:pt x="7472" y="881"/>
                  </a:cubicBezTo>
                  <a:cubicBezTo>
                    <a:pt x="7239" y="1147"/>
                    <a:pt x="6972" y="1381"/>
                    <a:pt x="6672" y="1581"/>
                  </a:cubicBezTo>
                  <a:cubicBezTo>
                    <a:pt x="6119" y="1923"/>
                    <a:pt x="5504" y="2037"/>
                    <a:pt x="4876" y="2037"/>
                  </a:cubicBezTo>
                  <a:cubicBezTo>
                    <a:pt x="4708" y="2037"/>
                    <a:pt x="4539" y="2029"/>
                    <a:pt x="4370" y="2015"/>
                  </a:cubicBezTo>
                  <a:cubicBezTo>
                    <a:pt x="3503" y="1915"/>
                    <a:pt x="2569" y="1848"/>
                    <a:pt x="1802" y="1448"/>
                  </a:cubicBezTo>
                  <a:cubicBezTo>
                    <a:pt x="1468" y="1314"/>
                    <a:pt x="1135" y="1081"/>
                    <a:pt x="868" y="847"/>
                  </a:cubicBezTo>
                  <a:cubicBezTo>
                    <a:pt x="768" y="714"/>
                    <a:pt x="634" y="580"/>
                    <a:pt x="568" y="414"/>
                  </a:cubicBezTo>
                  <a:cubicBezTo>
                    <a:pt x="467" y="280"/>
                    <a:pt x="401" y="113"/>
                    <a:pt x="267" y="13"/>
                  </a:cubicBezTo>
                  <a:cubicBezTo>
                    <a:pt x="251" y="5"/>
                    <a:pt x="230" y="1"/>
                    <a:pt x="2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6585956" y="3509759"/>
              <a:ext cx="41395" cy="57102"/>
            </a:xfrm>
            <a:custGeom>
              <a:avLst/>
              <a:gdLst/>
              <a:ahLst/>
              <a:cxnLst/>
              <a:rect l="l" t="t" r="r" b="b"/>
              <a:pathLst>
                <a:path w="2061" h="2843" extrusionOk="0">
                  <a:moveTo>
                    <a:pt x="1912" y="0"/>
                  </a:moveTo>
                  <a:cubicBezTo>
                    <a:pt x="1879" y="0"/>
                    <a:pt x="1849" y="19"/>
                    <a:pt x="1838" y="63"/>
                  </a:cubicBezTo>
                  <a:cubicBezTo>
                    <a:pt x="1571" y="497"/>
                    <a:pt x="1371" y="964"/>
                    <a:pt x="1071" y="1397"/>
                  </a:cubicBezTo>
                  <a:cubicBezTo>
                    <a:pt x="770" y="1831"/>
                    <a:pt x="437" y="2231"/>
                    <a:pt x="103" y="2598"/>
                  </a:cubicBezTo>
                  <a:cubicBezTo>
                    <a:pt x="1" y="2701"/>
                    <a:pt x="95" y="2842"/>
                    <a:pt x="205" y="2842"/>
                  </a:cubicBezTo>
                  <a:cubicBezTo>
                    <a:pt x="238" y="2842"/>
                    <a:pt x="272" y="2829"/>
                    <a:pt x="303" y="2798"/>
                  </a:cubicBezTo>
                  <a:cubicBezTo>
                    <a:pt x="704" y="2431"/>
                    <a:pt x="1037" y="2031"/>
                    <a:pt x="1338" y="1564"/>
                  </a:cubicBezTo>
                  <a:cubicBezTo>
                    <a:pt x="1638" y="1131"/>
                    <a:pt x="1905" y="664"/>
                    <a:pt x="2038" y="163"/>
                  </a:cubicBezTo>
                  <a:cubicBezTo>
                    <a:pt x="2060" y="74"/>
                    <a:pt x="1979" y="0"/>
                    <a:pt x="1912"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5538162" y="4009956"/>
              <a:ext cx="20005" cy="39246"/>
            </a:xfrm>
            <a:custGeom>
              <a:avLst/>
              <a:gdLst/>
              <a:ahLst/>
              <a:cxnLst/>
              <a:rect l="l" t="t" r="r" b="b"/>
              <a:pathLst>
                <a:path w="996" h="1954" extrusionOk="0">
                  <a:moveTo>
                    <a:pt x="140" y="1"/>
                  </a:moveTo>
                  <a:cubicBezTo>
                    <a:pt x="71" y="1"/>
                    <a:pt x="1" y="52"/>
                    <a:pt x="1" y="144"/>
                  </a:cubicBezTo>
                  <a:cubicBezTo>
                    <a:pt x="1" y="477"/>
                    <a:pt x="67" y="811"/>
                    <a:pt x="201" y="1111"/>
                  </a:cubicBezTo>
                  <a:cubicBezTo>
                    <a:pt x="268" y="1278"/>
                    <a:pt x="334" y="1445"/>
                    <a:pt x="434" y="1578"/>
                  </a:cubicBezTo>
                  <a:cubicBezTo>
                    <a:pt x="501" y="1711"/>
                    <a:pt x="634" y="1912"/>
                    <a:pt x="801" y="1945"/>
                  </a:cubicBezTo>
                  <a:cubicBezTo>
                    <a:pt x="813" y="1951"/>
                    <a:pt x="827" y="1954"/>
                    <a:pt x="842" y="1954"/>
                  </a:cubicBezTo>
                  <a:cubicBezTo>
                    <a:pt x="910" y="1954"/>
                    <a:pt x="995" y="1894"/>
                    <a:pt x="968" y="1812"/>
                  </a:cubicBezTo>
                  <a:cubicBezTo>
                    <a:pt x="968" y="1645"/>
                    <a:pt x="835" y="1545"/>
                    <a:pt x="768" y="1411"/>
                  </a:cubicBezTo>
                  <a:cubicBezTo>
                    <a:pt x="668" y="1278"/>
                    <a:pt x="601" y="1111"/>
                    <a:pt x="534" y="978"/>
                  </a:cubicBezTo>
                  <a:cubicBezTo>
                    <a:pt x="401" y="711"/>
                    <a:pt x="301" y="411"/>
                    <a:pt x="268" y="110"/>
                  </a:cubicBezTo>
                  <a:cubicBezTo>
                    <a:pt x="252" y="35"/>
                    <a:pt x="197" y="1"/>
                    <a:pt x="140"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7706880" y="2416211"/>
              <a:ext cx="483747" cy="500940"/>
            </a:xfrm>
            <a:custGeom>
              <a:avLst/>
              <a:gdLst/>
              <a:ahLst/>
              <a:cxnLst/>
              <a:rect l="l" t="t" r="r" b="b"/>
              <a:pathLst>
                <a:path w="24085" h="24941" extrusionOk="0">
                  <a:moveTo>
                    <a:pt x="2257" y="1"/>
                  </a:moveTo>
                  <a:cubicBezTo>
                    <a:pt x="2251" y="1"/>
                    <a:pt x="2244" y="1"/>
                    <a:pt x="2236" y="3"/>
                  </a:cubicBezTo>
                  <a:lnTo>
                    <a:pt x="2236" y="37"/>
                  </a:lnTo>
                  <a:cubicBezTo>
                    <a:pt x="2257" y="43"/>
                    <a:pt x="2279" y="48"/>
                    <a:pt x="2301" y="54"/>
                  </a:cubicBezTo>
                  <a:lnTo>
                    <a:pt x="2301" y="54"/>
                  </a:lnTo>
                  <a:cubicBezTo>
                    <a:pt x="2297" y="23"/>
                    <a:pt x="2287" y="1"/>
                    <a:pt x="2257" y="1"/>
                  </a:cubicBezTo>
                  <a:close/>
                  <a:moveTo>
                    <a:pt x="2301" y="54"/>
                  </a:moveTo>
                  <a:cubicBezTo>
                    <a:pt x="2307" y="115"/>
                    <a:pt x="2287" y="206"/>
                    <a:pt x="2348" y="206"/>
                  </a:cubicBezTo>
                  <a:cubicBezTo>
                    <a:pt x="2351" y="206"/>
                    <a:pt x="2354" y="206"/>
                    <a:pt x="2357" y="206"/>
                  </a:cubicBezTo>
                  <a:lnTo>
                    <a:pt x="2357" y="206"/>
                  </a:lnTo>
                  <a:cubicBezTo>
                    <a:pt x="1465" y="380"/>
                    <a:pt x="1134" y="1475"/>
                    <a:pt x="968" y="2372"/>
                  </a:cubicBezTo>
                  <a:cubicBezTo>
                    <a:pt x="601" y="4440"/>
                    <a:pt x="268" y="6541"/>
                    <a:pt x="168" y="8643"/>
                  </a:cubicBezTo>
                  <a:cubicBezTo>
                    <a:pt x="1" y="12446"/>
                    <a:pt x="768" y="16282"/>
                    <a:pt x="2136" y="19818"/>
                  </a:cubicBezTo>
                  <a:cubicBezTo>
                    <a:pt x="2603" y="20985"/>
                    <a:pt x="3136" y="22153"/>
                    <a:pt x="3970" y="23120"/>
                  </a:cubicBezTo>
                  <a:cubicBezTo>
                    <a:pt x="4804" y="24087"/>
                    <a:pt x="5938" y="24821"/>
                    <a:pt x="7206" y="24921"/>
                  </a:cubicBezTo>
                  <a:cubicBezTo>
                    <a:pt x="7382" y="24934"/>
                    <a:pt x="7557" y="24941"/>
                    <a:pt x="7731" y="24941"/>
                  </a:cubicBezTo>
                  <a:cubicBezTo>
                    <a:pt x="9338" y="24941"/>
                    <a:pt x="10858" y="24400"/>
                    <a:pt x="12243" y="23587"/>
                  </a:cubicBezTo>
                  <a:cubicBezTo>
                    <a:pt x="16346" y="21252"/>
                    <a:pt x="20048" y="18717"/>
                    <a:pt x="22016" y="15915"/>
                  </a:cubicBezTo>
                  <a:cubicBezTo>
                    <a:pt x="23985" y="13146"/>
                    <a:pt x="24085" y="10044"/>
                    <a:pt x="21116" y="7442"/>
                  </a:cubicBezTo>
                  <a:cubicBezTo>
                    <a:pt x="17424" y="4149"/>
                    <a:pt x="9686" y="2017"/>
                    <a:pt x="2301" y="54"/>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7847575" y="4231915"/>
              <a:ext cx="178917" cy="302179"/>
            </a:xfrm>
            <a:custGeom>
              <a:avLst/>
              <a:gdLst/>
              <a:ahLst/>
              <a:cxnLst/>
              <a:rect l="l" t="t" r="r" b="b"/>
              <a:pathLst>
                <a:path w="8908" h="15045" extrusionOk="0">
                  <a:moveTo>
                    <a:pt x="8440" y="0"/>
                  </a:moveTo>
                  <a:lnTo>
                    <a:pt x="1" y="568"/>
                  </a:lnTo>
                  <a:cubicBezTo>
                    <a:pt x="67" y="1802"/>
                    <a:pt x="1468" y="15045"/>
                    <a:pt x="1468" y="15045"/>
                  </a:cubicBezTo>
                  <a:lnTo>
                    <a:pt x="8907" y="14311"/>
                  </a:lnTo>
                  <a:lnTo>
                    <a:pt x="8440" y="0"/>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7682095" y="4475144"/>
              <a:ext cx="366491" cy="142021"/>
            </a:xfrm>
            <a:custGeom>
              <a:avLst/>
              <a:gdLst/>
              <a:ahLst/>
              <a:cxnLst/>
              <a:rect l="l" t="t" r="r" b="b"/>
              <a:pathLst>
                <a:path w="18247" h="7071" extrusionOk="0">
                  <a:moveTo>
                    <a:pt x="9686" y="0"/>
                  </a:moveTo>
                  <a:cubicBezTo>
                    <a:pt x="9608" y="0"/>
                    <a:pt x="9537" y="10"/>
                    <a:pt x="9474" y="33"/>
                  </a:cubicBezTo>
                  <a:cubicBezTo>
                    <a:pt x="9107" y="166"/>
                    <a:pt x="8573" y="1000"/>
                    <a:pt x="8173" y="1233"/>
                  </a:cubicBezTo>
                  <a:cubicBezTo>
                    <a:pt x="7606" y="1600"/>
                    <a:pt x="6939" y="1834"/>
                    <a:pt x="6305" y="2101"/>
                  </a:cubicBezTo>
                  <a:cubicBezTo>
                    <a:pt x="5071" y="2634"/>
                    <a:pt x="3837" y="3201"/>
                    <a:pt x="2702" y="3969"/>
                  </a:cubicBezTo>
                  <a:cubicBezTo>
                    <a:pt x="2002" y="4469"/>
                    <a:pt x="401" y="5503"/>
                    <a:pt x="101" y="6370"/>
                  </a:cubicBezTo>
                  <a:cubicBezTo>
                    <a:pt x="1" y="6604"/>
                    <a:pt x="101" y="6937"/>
                    <a:pt x="367" y="7038"/>
                  </a:cubicBezTo>
                  <a:cubicBezTo>
                    <a:pt x="434" y="7071"/>
                    <a:pt x="534" y="7071"/>
                    <a:pt x="634" y="7071"/>
                  </a:cubicBezTo>
                  <a:cubicBezTo>
                    <a:pt x="6038" y="6937"/>
                    <a:pt x="11409" y="6837"/>
                    <a:pt x="16779" y="6704"/>
                  </a:cubicBezTo>
                  <a:cubicBezTo>
                    <a:pt x="17280" y="6704"/>
                    <a:pt x="17613" y="6604"/>
                    <a:pt x="17813" y="6404"/>
                  </a:cubicBezTo>
                  <a:cubicBezTo>
                    <a:pt x="18247" y="6037"/>
                    <a:pt x="18180" y="5303"/>
                    <a:pt x="17980" y="4402"/>
                  </a:cubicBezTo>
                  <a:cubicBezTo>
                    <a:pt x="17880" y="4002"/>
                    <a:pt x="17747" y="3602"/>
                    <a:pt x="17646" y="3201"/>
                  </a:cubicBezTo>
                  <a:cubicBezTo>
                    <a:pt x="17513" y="2601"/>
                    <a:pt x="17680" y="1400"/>
                    <a:pt x="17413" y="900"/>
                  </a:cubicBezTo>
                  <a:cubicBezTo>
                    <a:pt x="17179" y="466"/>
                    <a:pt x="16779" y="533"/>
                    <a:pt x="16312" y="500"/>
                  </a:cubicBezTo>
                  <a:cubicBezTo>
                    <a:pt x="15895" y="466"/>
                    <a:pt x="15462" y="449"/>
                    <a:pt x="15024" y="449"/>
                  </a:cubicBezTo>
                  <a:cubicBezTo>
                    <a:pt x="14586" y="449"/>
                    <a:pt x="14144" y="466"/>
                    <a:pt x="13710" y="500"/>
                  </a:cubicBezTo>
                  <a:cubicBezTo>
                    <a:pt x="13354" y="546"/>
                    <a:pt x="12998" y="571"/>
                    <a:pt x="12642" y="571"/>
                  </a:cubicBezTo>
                  <a:cubicBezTo>
                    <a:pt x="12231" y="571"/>
                    <a:pt x="11820" y="538"/>
                    <a:pt x="11409" y="466"/>
                  </a:cubicBezTo>
                  <a:cubicBezTo>
                    <a:pt x="10975" y="408"/>
                    <a:pt x="10192" y="0"/>
                    <a:pt x="96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7625154" y="2892366"/>
              <a:ext cx="436849" cy="1475786"/>
            </a:xfrm>
            <a:custGeom>
              <a:avLst/>
              <a:gdLst/>
              <a:ahLst/>
              <a:cxnLst/>
              <a:rect l="l" t="t" r="r" b="b"/>
              <a:pathLst>
                <a:path w="21750" h="73477" extrusionOk="0">
                  <a:moveTo>
                    <a:pt x="4781" y="0"/>
                  </a:moveTo>
                  <a:cubicBezTo>
                    <a:pt x="4633" y="0"/>
                    <a:pt x="4485" y="5"/>
                    <a:pt x="4337" y="13"/>
                  </a:cubicBezTo>
                  <a:cubicBezTo>
                    <a:pt x="2035" y="147"/>
                    <a:pt x="667" y="1414"/>
                    <a:pt x="434" y="3649"/>
                  </a:cubicBezTo>
                  <a:cubicBezTo>
                    <a:pt x="0" y="7319"/>
                    <a:pt x="534" y="11255"/>
                    <a:pt x="501" y="14957"/>
                  </a:cubicBezTo>
                  <a:cubicBezTo>
                    <a:pt x="434" y="18960"/>
                    <a:pt x="801" y="22963"/>
                    <a:pt x="1168" y="26966"/>
                  </a:cubicBezTo>
                  <a:cubicBezTo>
                    <a:pt x="1168" y="41143"/>
                    <a:pt x="4437" y="55853"/>
                    <a:pt x="5871" y="69997"/>
                  </a:cubicBezTo>
                  <a:cubicBezTo>
                    <a:pt x="5971" y="70731"/>
                    <a:pt x="6071" y="71531"/>
                    <a:pt x="6538" y="72098"/>
                  </a:cubicBezTo>
                  <a:cubicBezTo>
                    <a:pt x="7072" y="72732"/>
                    <a:pt x="7939" y="72932"/>
                    <a:pt x="8740" y="73066"/>
                  </a:cubicBezTo>
                  <a:cubicBezTo>
                    <a:pt x="10339" y="73339"/>
                    <a:pt x="11962" y="73476"/>
                    <a:pt x="13587" y="73476"/>
                  </a:cubicBezTo>
                  <a:cubicBezTo>
                    <a:pt x="15724" y="73476"/>
                    <a:pt x="17863" y="73239"/>
                    <a:pt x="19948" y="72765"/>
                  </a:cubicBezTo>
                  <a:cubicBezTo>
                    <a:pt x="20448" y="72665"/>
                    <a:pt x="21015" y="72532"/>
                    <a:pt x="21349" y="72098"/>
                  </a:cubicBezTo>
                  <a:cubicBezTo>
                    <a:pt x="21749" y="71598"/>
                    <a:pt x="21716" y="70931"/>
                    <a:pt x="21649" y="70297"/>
                  </a:cubicBezTo>
                  <a:cubicBezTo>
                    <a:pt x="20582" y="56921"/>
                    <a:pt x="19281" y="43511"/>
                    <a:pt x="17646" y="30168"/>
                  </a:cubicBezTo>
                  <a:cubicBezTo>
                    <a:pt x="17079" y="25365"/>
                    <a:pt x="15845" y="20662"/>
                    <a:pt x="15411" y="15825"/>
                  </a:cubicBezTo>
                  <a:cubicBezTo>
                    <a:pt x="14978" y="11388"/>
                    <a:pt x="14811" y="7018"/>
                    <a:pt x="11709" y="3416"/>
                  </a:cubicBezTo>
                  <a:cubicBezTo>
                    <a:pt x="10003" y="1394"/>
                    <a:pt x="7429" y="0"/>
                    <a:pt x="4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7273405" y="4253346"/>
              <a:ext cx="191631" cy="290791"/>
            </a:xfrm>
            <a:custGeom>
              <a:avLst/>
              <a:gdLst/>
              <a:ahLst/>
              <a:cxnLst/>
              <a:rect l="l" t="t" r="r" b="b"/>
              <a:pathLst>
                <a:path w="9541" h="14478" extrusionOk="0">
                  <a:moveTo>
                    <a:pt x="9541" y="1"/>
                  </a:moveTo>
                  <a:lnTo>
                    <a:pt x="301" y="1202"/>
                  </a:lnTo>
                  <a:lnTo>
                    <a:pt x="301" y="1235"/>
                  </a:lnTo>
                  <a:cubicBezTo>
                    <a:pt x="234" y="2469"/>
                    <a:pt x="1" y="14478"/>
                    <a:pt x="1" y="14478"/>
                  </a:cubicBezTo>
                  <a:lnTo>
                    <a:pt x="7506" y="14011"/>
                  </a:lnTo>
                  <a:lnTo>
                    <a:pt x="9541" y="1"/>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7603703" y="2243420"/>
              <a:ext cx="133344" cy="168172"/>
            </a:xfrm>
            <a:custGeom>
              <a:avLst/>
              <a:gdLst/>
              <a:ahLst/>
              <a:cxnLst/>
              <a:rect l="l" t="t" r="r" b="b"/>
              <a:pathLst>
                <a:path w="6639" h="8373" extrusionOk="0">
                  <a:moveTo>
                    <a:pt x="1" y="0"/>
                  </a:moveTo>
                  <a:lnTo>
                    <a:pt x="1" y="8373"/>
                  </a:lnTo>
                  <a:lnTo>
                    <a:pt x="6639" y="8373"/>
                  </a:lnTo>
                  <a:lnTo>
                    <a:pt x="6639" y="0"/>
                  </a:ln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7178945" y="2819217"/>
              <a:ext cx="649890" cy="1567474"/>
            </a:xfrm>
            <a:custGeom>
              <a:avLst/>
              <a:gdLst/>
              <a:ahLst/>
              <a:cxnLst/>
              <a:rect l="l" t="t" r="r" b="b"/>
              <a:pathLst>
                <a:path w="32357" h="78042" extrusionOk="0">
                  <a:moveTo>
                    <a:pt x="23271" y="1"/>
                  </a:moveTo>
                  <a:cubicBezTo>
                    <a:pt x="19471" y="1"/>
                    <a:pt x="16340" y="4304"/>
                    <a:pt x="15044" y="7625"/>
                  </a:cubicBezTo>
                  <a:cubicBezTo>
                    <a:pt x="6538" y="29507"/>
                    <a:pt x="3169" y="52991"/>
                    <a:pt x="67" y="76274"/>
                  </a:cubicBezTo>
                  <a:cubicBezTo>
                    <a:pt x="0" y="76941"/>
                    <a:pt x="434" y="77575"/>
                    <a:pt x="1101" y="77675"/>
                  </a:cubicBezTo>
                  <a:lnTo>
                    <a:pt x="1134" y="77675"/>
                  </a:lnTo>
                  <a:cubicBezTo>
                    <a:pt x="1535" y="77775"/>
                    <a:pt x="1935" y="77808"/>
                    <a:pt x="2335" y="77875"/>
                  </a:cubicBezTo>
                  <a:cubicBezTo>
                    <a:pt x="3095" y="77796"/>
                    <a:pt x="3977" y="77763"/>
                    <a:pt x="4926" y="77763"/>
                  </a:cubicBezTo>
                  <a:cubicBezTo>
                    <a:pt x="6768" y="77763"/>
                    <a:pt x="8859" y="77888"/>
                    <a:pt x="10775" y="78042"/>
                  </a:cubicBezTo>
                  <a:cubicBezTo>
                    <a:pt x="13010" y="77909"/>
                    <a:pt x="15211" y="77675"/>
                    <a:pt x="17413" y="77508"/>
                  </a:cubicBezTo>
                  <a:cubicBezTo>
                    <a:pt x="18380" y="74773"/>
                    <a:pt x="18213" y="70437"/>
                    <a:pt x="18614" y="67868"/>
                  </a:cubicBezTo>
                  <a:cubicBezTo>
                    <a:pt x="19281" y="63765"/>
                    <a:pt x="19915" y="59696"/>
                    <a:pt x="20582" y="55593"/>
                  </a:cubicBezTo>
                  <a:cubicBezTo>
                    <a:pt x="21916" y="47687"/>
                    <a:pt x="23350" y="39815"/>
                    <a:pt x="25218" y="32042"/>
                  </a:cubicBezTo>
                  <a:cubicBezTo>
                    <a:pt x="25819" y="29574"/>
                    <a:pt x="26453" y="27139"/>
                    <a:pt x="27120" y="24737"/>
                  </a:cubicBezTo>
                  <a:cubicBezTo>
                    <a:pt x="27153" y="24637"/>
                    <a:pt x="28421" y="20134"/>
                    <a:pt x="28854" y="17465"/>
                  </a:cubicBezTo>
                  <a:lnTo>
                    <a:pt x="28854" y="17432"/>
                  </a:lnTo>
                  <a:cubicBezTo>
                    <a:pt x="28821" y="16965"/>
                    <a:pt x="28821" y="16431"/>
                    <a:pt x="29154" y="16131"/>
                  </a:cubicBezTo>
                  <a:cubicBezTo>
                    <a:pt x="29255" y="16064"/>
                    <a:pt x="29321" y="15998"/>
                    <a:pt x="29421" y="15964"/>
                  </a:cubicBezTo>
                  <a:cubicBezTo>
                    <a:pt x="29722" y="15264"/>
                    <a:pt x="30088" y="14597"/>
                    <a:pt x="30455" y="13929"/>
                  </a:cubicBezTo>
                  <a:cubicBezTo>
                    <a:pt x="32357" y="10327"/>
                    <a:pt x="29488" y="2788"/>
                    <a:pt x="26052" y="787"/>
                  </a:cubicBezTo>
                  <a:cubicBezTo>
                    <a:pt x="25098" y="240"/>
                    <a:pt x="24166" y="1"/>
                    <a:pt x="232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7398033" y="2357061"/>
              <a:ext cx="557439" cy="701569"/>
            </a:xfrm>
            <a:custGeom>
              <a:avLst/>
              <a:gdLst/>
              <a:ahLst/>
              <a:cxnLst/>
              <a:rect l="l" t="t" r="r" b="b"/>
              <a:pathLst>
                <a:path w="27754" h="34930" extrusionOk="0">
                  <a:moveTo>
                    <a:pt x="15149" y="1"/>
                  </a:moveTo>
                  <a:cubicBezTo>
                    <a:pt x="14992" y="1"/>
                    <a:pt x="14835" y="5"/>
                    <a:pt x="14677" y="13"/>
                  </a:cubicBezTo>
                  <a:cubicBezTo>
                    <a:pt x="14239" y="28"/>
                    <a:pt x="13801" y="33"/>
                    <a:pt x="13362" y="33"/>
                  </a:cubicBezTo>
                  <a:cubicBezTo>
                    <a:pt x="12581" y="33"/>
                    <a:pt x="11799" y="18"/>
                    <a:pt x="11017" y="18"/>
                  </a:cubicBezTo>
                  <a:cubicBezTo>
                    <a:pt x="10302" y="18"/>
                    <a:pt x="9588" y="30"/>
                    <a:pt x="8873" y="80"/>
                  </a:cubicBezTo>
                  <a:cubicBezTo>
                    <a:pt x="5738" y="280"/>
                    <a:pt x="4703" y="2248"/>
                    <a:pt x="3436" y="4883"/>
                  </a:cubicBezTo>
                  <a:cubicBezTo>
                    <a:pt x="2902" y="6017"/>
                    <a:pt x="2535" y="7185"/>
                    <a:pt x="2268" y="8419"/>
                  </a:cubicBezTo>
                  <a:cubicBezTo>
                    <a:pt x="1568" y="11888"/>
                    <a:pt x="1835" y="15457"/>
                    <a:pt x="1801" y="18993"/>
                  </a:cubicBezTo>
                  <a:cubicBezTo>
                    <a:pt x="1801" y="24230"/>
                    <a:pt x="1201" y="29467"/>
                    <a:pt x="0" y="34571"/>
                  </a:cubicBezTo>
                  <a:cubicBezTo>
                    <a:pt x="2693" y="34844"/>
                    <a:pt x="5397" y="34929"/>
                    <a:pt x="8106" y="34929"/>
                  </a:cubicBezTo>
                  <a:cubicBezTo>
                    <a:pt x="12547" y="34929"/>
                    <a:pt x="17002" y="34701"/>
                    <a:pt x="21439" y="34701"/>
                  </a:cubicBezTo>
                  <a:cubicBezTo>
                    <a:pt x="23549" y="34701"/>
                    <a:pt x="25654" y="34753"/>
                    <a:pt x="27753" y="34905"/>
                  </a:cubicBezTo>
                  <a:cubicBezTo>
                    <a:pt x="27553" y="32836"/>
                    <a:pt x="27353" y="30735"/>
                    <a:pt x="27153" y="28667"/>
                  </a:cubicBezTo>
                  <a:cubicBezTo>
                    <a:pt x="26786" y="24430"/>
                    <a:pt x="26486" y="20227"/>
                    <a:pt x="26252" y="15958"/>
                  </a:cubicBezTo>
                  <a:cubicBezTo>
                    <a:pt x="26152" y="14390"/>
                    <a:pt x="26252" y="12722"/>
                    <a:pt x="26019" y="11188"/>
                  </a:cubicBezTo>
                  <a:cubicBezTo>
                    <a:pt x="25819" y="9987"/>
                    <a:pt x="25185" y="8919"/>
                    <a:pt x="24551" y="7852"/>
                  </a:cubicBezTo>
                  <a:cubicBezTo>
                    <a:pt x="23884" y="6718"/>
                    <a:pt x="23217" y="5517"/>
                    <a:pt x="22616" y="4349"/>
                  </a:cubicBezTo>
                  <a:cubicBezTo>
                    <a:pt x="22283" y="3716"/>
                    <a:pt x="21982" y="3115"/>
                    <a:pt x="21716" y="2481"/>
                  </a:cubicBezTo>
                  <a:cubicBezTo>
                    <a:pt x="21315" y="1681"/>
                    <a:pt x="21249" y="1147"/>
                    <a:pt x="20315" y="914"/>
                  </a:cubicBezTo>
                  <a:cubicBezTo>
                    <a:pt x="18632" y="485"/>
                    <a:pt x="16893" y="1"/>
                    <a:pt x="15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6924348" y="2313717"/>
              <a:ext cx="653927" cy="614360"/>
            </a:xfrm>
            <a:custGeom>
              <a:avLst/>
              <a:gdLst/>
              <a:ahLst/>
              <a:cxnLst/>
              <a:rect l="l" t="t" r="r" b="b"/>
              <a:pathLst>
                <a:path w="32558" h="30588" extrusionOk="0">
                  <a:moveTo>
                    <a:pt x="2544" y="0"/>
                  </a:moveTo>
                  <a:cubicBezTo>
                    <a:pt x="2530" y="0"/>
                    <a:pt x="2516" y="1"/>
                    <a:pt x="2502" y="3"/>
                  </a:cubicBezTo>
                  <a:cubicBezTo>
                    <a:pt x="2202" y="3"/>
                    <a:pt x="2002" y="303"/>
                    <a:pt x="2002" y="603"/>
                  </a:cubicBezTo>
                  <a:cubicBezTo>
                    <a:pt x="1969" y="870"/>
                    <a:pt x="2102" y="1137"/>
                    <a:pt x="2236" y="1404"/>
                  </a:cubicBezTo>
                  <a:lnTo>
                    <a:pt x="3270" y="3605"/>
                  </a:lnTo>
                  <a:cubicBezTo>
                    <a:pt x="3303" y="3672"/>
                    <a:pt x="3336" y="3739"/>
                    <a:pt x="3303" y="3839"/>
                  </a:cubicBezTo>
                  <a:cubicBezTo>
                    <a:pt x="3303" y="3906"/>
                    <a:pt x="3236" y="3939"/>
                    <a:pt x="3170" y="4006"/>
                  </a:cubicBezTo>
                  <a:cubicBezTo>
                    <a:pt x="2736" y="4273"/>
                    <a:pt x="2236" y="4439"/>
                    <a:pt x="1835" y="4740"/>
                  </a:cubicBezTo>
                  <a:cubicBezTo>
                    <a:pt x="1368" y="5040"/>
                    <a:pt x="1035" y="5707"/>
                    <a:pt x="768" y="6174"/>
                  </a:cubicBezTo>
                  <a:cubicBezTo>
                    <a:pt x="1" y="7542"/>
                    <a:pt x="901" y="8609"/>
                    <a:pt x="1702" y="9576"/>
                  </a:cubicBezTo>
                  <a:cubicBezTo>
                    <a:pt x="2636" y="10744"/>
                    <a:pt x="3203" y="12145"/>
                    <a:pt x="3803" y="13479"/>
                  </a:cubicBezTo>
                  <a:cubicBezTo>
                    <a:pt x="5138" y="16615"/>
                    <a:pt x="6672" y="19684"/>
                    <a:pt x="8373" y="22652"/>
                  </a:cubicBezTo>
                  <a:cubicBezTo>
                    <a:pt x="9107" y="23920"/>
                    <a:pt x="9774" y="25187"/>
                    <a:pt x="10842" y="26188"/>
                  </a:cubicBezTo>
                  <a:cubicBezTo>
                    <a:pt x="11976" y="27222"/>
                    <a:pt x="13077" y="28323"/>
                    <a:pt x="14244" y="29357"/>
                  </a:cubicBezTo>
                  <a:cubicBezTo>
                    <a:pt x="14878" y="29891"/>
                    <a:pt x="15545" y="30425"/>
                    <a:pt x="16346" y="30558"/>
                  </a:cubicBezTo>
                  <a:cubicBezTo>
                    <a:pt x="16478" y="30578"/>
                    <a:pt x="16611" y="30588"/>
                    <a:pt x="16742" y="30588"/>
                  </a:cubicBezTo>
                  <a:cubicBezTo>
                    <a:pt x="17702" y="30588"/>
                    <a:pt x="18626" y="30085"/>
                    <a:pt x="19448" y="29557"/>
                  </a:cubicBezTo>
                  <a:cubicBezTo>
                    <a:pt x="22417" y="27656"/>
                    <a:pt x="25152" y="25354"/>
                    <a:pt x="27520" y="22719"/>
                  </a:cubicBezTo>
                  <a:cubicBezTo>
                    <a:pt x="30622" y="19317"/>
                    <a:pt x="32557" y="13979"/>
                    <a:pt x="31023" y="9643"/>
                  </a:cubicBezTo>
                  <a:cubicBezTo>
                    <a:pt x="30492" y="8177"/>
                    <a:pt x="29320" y="6652"/>
                    <a:pt x="27833" y="6652"/>
                  </a:cubicBezTo>
                  <a:cubicBezTo>
                    <a:pt x="27730" y="6652"/>
                    <a:pt x="27626" y="6659"/>
                    <a:pt x="27520" y="6674"/>
                  </a:cubicBezTo>
                  <a:cubicBezTo>
                    <a:pt x="26820" y="6741"/>
                    <a:pt x="26219" y="7175"/>
                    <a:pt x="25652" y="7575"/>
                  </a:cubicBezTo>
                  <a:cubicBezTo>
                    <a:pt x="21517" y="10576"/>
                    <a:pt x="17816" y="14277"/>
                    <a:pt x="15248" y="18678"/>
                  </a:cubicBezTo>
                  <a:lnTo>
                    <a:pt x="15248" y="18678"/>
                  </a:lnTo>
                  <a:cubicBezTo>
                    <a:pt x="15320" y="18517"/>
                    <a:pt x="14109" y="16980"/>
                    <a:pt x="13977" y="16781"/>
                  </a:cubicBezTo>
                  <a:cubicBezTo>
                    <a:pt x="13544" y="16114"/>
                    <a:pt x="13110" y="15414"/>
                    <a:pt x="12676" y="14747"/>
                  </a:cubicBezTo>
                  <a:cubicBezTo>
                    <a:pt x="11375" y="12812"/>
                    <a:pt x="10208" y="10710"/>
                    <a:pt x="8807" y="8842"/>
                  </a:cubicBezTo>
                  <a:cubicBezTo>
                    <a:pt x="6772" y="6174"/>
                    <a:pt x="4804" y="3539"/>
                    <a:pt x="3203" y="603"/>
                  </a:cubicBezTo>
                  <a:cubicBezTo>
                    <a:pt x="3044" y="317"/>
                    <a:pt x="2824" y="0"/>
                    <a:pt x="2544"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7272060" y="2360716"/>
              <a:ext cx="432169" cy="453800"/>
            </a:xfrm>
            <a:custGeom>
              <a:avLst/>
              <a:gdLst/>
              <a:ahLst/>
              <a:cxnLst/>
              <a:rect l="l" t="t" r="r" b="b"/>
              <a:pathLst>
                <a:path w="21517" h="22594" extrusionOk="0">
                  <a:moveTo>
                    <a:pt x="14682" y="0"/>
                  </a:moveTo>
                  <a:cubicBezTo>
                    <a:pt x="13162" y="0"/>
                    <a:pt x="11561" y="510"/>
                    <a:pt x="10175" y="1365"/>
                  </a:cubicBezTo>
                  <a:cubicBezTo>
                    <a:pt x="9241" y="1966"/>
                    <a:pt x="8440" y="2733"/>
                    <a:pt x="7673" y="3534"/>
                  </a:cubicBezTo>
                  <a:cubicBezTo>
                    <a:pt x="5105" y="6069"/>
                    <a:pt x="2569" y="8637"/>
                    <a:pt x="1" y="11172"/>
                  </a:cubicBezTo>
                  <a:lnTo>
                    <a:pt x="9991" y="22017"/>
                  </a:lnTo>
                  <a:lnTo>
                    <a:pt x="9991" y="22017"/>
                  </a:lnTo>
                  <a:cubicBezTo>
                    <a:pt x="12484" y="19729"/>
                    <a:pt x="14938" y="17382"/>
                    <a:pt x="16880" y="14608"/>
                  </a:cubicBezTo>
                  <a:cubicBezTo>
                    <a:pt x="19148" y="11373"/>
                    <a:pt x="21516" y="6569"/>
                    <a:pt x="19448" y="2766"/>
                  </a:cubicBezTo>
                  <a:cubicBezTo>
                    <a:pt x="18387" y="812"/>
                    <a:pt x="16600" y="0"/>
                    <a:pt x="14682" y="0"/>
                  </a:cubicBezTo>
                  <a:close/>
                  <a:moveTo>
                    <a:pt x="9991" y="22017"/>
                  </a:moveTo>
                  <a:lnTo>
                    <a:pt x="9991" y="22017"/>
                  </a:lnTo>
                  <a:cubicBezTo>
                    <a:pt x="9785" y="22205"/>
                    <a:pt x="9580" y="22393"/>
                    <a:pt x="9374" y="22581"/>
                  </a:cubicBezTo>
                  <a:cubicBezTo>
                    <a:pt x="9414" y="22589"/>
                    <a:pt x="9454" y="22594"/>
                    <a:pt x="9494" y="22594"/>
                  </a:cubicBezTo>
                  <a:cubicBezTo>
                    <a:pt x="9759" y="22594"/>
                    <a:pt x="10026" y="22412"/>
                    <a:pt x="10142" y="22180"/>
                  </a:cubicBezTo>
                  <a:lnTo>
                    <a:pt x="9991" y="22017"/>
                  </a:ln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7566867" y="2117467"/>
              <a:ext cx="157466" cy="205088"/>
            </a:xfrm>
            <a:custGeom>
              <a:avLst/>
              <a:gdLst/>
              <a:ahLst/>
              <a:cxnLst/>
              <a:rect l="l" t="t" r="r" b="b"/>
              <a:pathLst>
                <a:path w="7840" h="10211" extrusionOk="0">
                  <a:moveTo>
                    <a:pt x="2735" y="0"/>
                  </a:moveTo>
                  <a:cubicBezTo>
                    <a:pt x="2268" y="0"/>
                    <a:pt x="1735" y="67"/>
                    <a:pt x="1434" y="434"/>
                  </a:cubicBezTo>
                  <a:cubicBezTo>
                    <a:pt x="1334" y="601"/>
                    <a:pt x="1268" y="767"/>
                    <a:pt x="1234" y="967"/>
                  </a:cubicBezTo>
                  <a:cubicBezTo>
                    <a:pt x="967" y="1868"/>
                    <a:pt x="701" y="2802"/>
                    <a:pt x="500" y="3736"/>
                  </a:cubicBezTo>
                  <a:cubicBezTo>
                    <a:pt x="167" y="5170"/>
                    <a:pt x="0" y="6605"/>
                    <a:pt x="200" y="8039"/>
                  </a:cubicBezTo>
                  <a:cubicBezTo>
                    <a:pt x="334" y="8940"/>
                    <a:pt x="1034" y="9540"/>
                    <a:pt x="1835" y="9874"/>
                  </a:cubicBezTo>
                  <a:cubicBezTo>
                    <a:pt x="2349" y="10101"/>
                    <a:pt x="2911" y="10211"/>
                    <a:pt x="3471" y="10211"/>
                  </a:cubicBezTo>
                  <a:cubicBezTo>
                    <a:pt x="4147" y="10211"/>
                    <a:pt x="4820" y="10050"/>
                    <a:pt x="5404" y="9740"/>
                  </a:cubicBezTo>
                  <a:cubicBezTo>
                    <a:pt x="6238" y="9273"/>
                    <a:pt x="6772" y="8540"/>
                    <a:pt x="6938" y="7606"/>
                  </a:cubicBezTo>
                  <a:cubicBezTo>
                    <a:pt x="7038" y="7005"/>
                    <a:pt x="7072" y="6405"/>
                    <a:pt x="7205" y="5804"/>
                  </a:cubicBezTo>
                  <a:cubicBezTo>
                    <a:pt x="7372" y="4904"/>
                    <a:pt x="7839" y="4036"/>
                    <a:pt x="7806" y="3136"/>
                  </a:cubicBezTo>
                  <a:cubicBezTo>
                    <a:pt x="7739" y="2035"/>
                    <a:pt x="6905" y="1101"/>
                    <a:pt x="5938" y="601"/>
                  </a:cubicBezTo>
                  <a:cubicBezTo>
                    <a:pt x="4970" y="100"/>
                    <a:pt x="3836" y="0"/>
                    <a:pt x="2735"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7572210" y="2092320"/>
              <a:ext cx="219107" cy="217782"/>
            </a:xfrm>
            <a:custGeom>
              <a:avLst/>
              <a:gdLst/>
              <a:ahLst/>
              <a:cxnLst/>
              <a:rect l="l" t="t" r="r" b="b"/>
              <a:pathLst>
                <a:path w="10909" h="10843" extrusionOk="0">
                  <a:moveTo>
                    <a:pt x="3922" y="0"/>
                  </a:moveTo>
                  <a:cubicBezTo>
                    <a:pt x="3397" y="0"/>
                    <a:pt x="2876" y="47"/>
                    <a:pt x="2369" y="185"/>
                  </a:cubicBezTo>
                  <a:cubicBezTo>
                    <a:pt x="1269" y="485"/>
                    <a:pt x="201" y="1319"/>
                    <a:pt x="1" y="2420"/>
                  </a:cubicBezTo>
                  <a:cubicBezTo>
                    <a:pt x="1" y="2553"/>
                    <a:pt x="1" y="2653"/>
                    <a:pt x="34" y="2787"/>
                  </a:cubicBezTo>
                  <a:cubicBezTo>
                    <a:pt x="101" y="2920"/>
                    <a:pt x="268" y="2987"/>
                    <a:pt x="401" y="3053"/>
                  </a:cubicBezTo>
                  <a:cubicBezTo>
                    <a:pt x="899" y="3267"/>
                    <a:pt x="1448" y="3463"/>
                    <a:pt x="1975" y="3463"/>
                  </a:cubicBezTo>
                  <a:cubicBezTo>
                    <a:pt x="2189" y="3463"/>
                    <a:pt x="2400" y="3431"/>
                    <a:pt x="2603" y="3354"/>
                  </a:cubicBezTo>
                  <a:cubicBezTo>
                    <a:pt x="2805" y="3273"/>
                    <a:pt x="3202" y="3070"/>
                    <a:pt x="3447" y="3070"/>
                  </a:cubicBezTo>
                  <a:cubicBezTo>
                    <a:pt x="3607" y="3070"/>
                    <a:pt x="3703" y="3157"/>
                    <a:pt x="3637" y="3420"/>
                  </a:cubicBezTo>
                  <a:cubicBezTo>
                    <a:pt x="3503" y="3987"/>
                    <a:pt x="2836" y="4354"/>
                    <a:pt x="3036" y="4988"/>
                  </a:cubicBezTo>
                  <a:cubicBezTo>
                    <a:pt x="3137" y="5388"/>
                    <a:pt x="3570" y="5589"/>
                    <a:pt x="3870" y="5889"/>
                  </a:cubicBezTo>
                  <a:cubicBezTo>
                    <a:pt x="4204" y="6222"/>
                    <a:pt x="4404" y="6723"/>
                    <a:pt x="4337" y="7223"/>
                  </a:cubicBezTo>
                  <a:lnTo>
                    <a:pt x="4304" y="7356"/>
                  </a:lnTo>
                  <a:cubicBezTo>
                    <a:pt x="4271" y="7590"/>
                    <a:pt x="4204" y="7823"/>
                    <a:pt x="4271" y="8024"/>
                  </a:cubicBezTo>
                  <a:cubicBezTo>
                    <a:pt x="4404" y="8391"/>
                    <a:pt x="4871" y="8524"/>
                    <a:pt x="5205" y="8791"/>
                  </a:cubicBezTo>
                  <a:cubicBezTo>
                    <a:pt x="5638" y="9158"/>
                    <a:pt x="5872" y="9625"/>
                    <a:pt x="6339" y="9992"/>
                  </a:cubicBezTo>
                  <a:cubicBezTo>
                    <a:pt x="6873" y="10392"/>
                    <a:pt x="7440" y="10659"/>
                    <a:pt x="8107" y="10792"/>
                  </a:cubicBezTo>
                  <a:cubicBezTo>
                    <a:pt x="8190" y="10826"/>
                    <a:pt x="8282" y="10842"/>
                    <a:pt x="8378" y="10842"/>
                  </a:cubicBezTo>
                  <a:cubicBezTo>
                    <a:pt x="8474" y="10842"/>
                    <a:pt x="8574" y="10826"/>
                    <a:pt x="8674" y="10792"/>
                  </a:cubicBezTo>
                  <a:cubicBezTo>
                    <a:pt x="8974" y="10692"/>
                    <a:pt x="9141" y="10359"/>
                    <a:pt x="9241" y="10025"/>
                  </a:cubicBezTo>
                  <a:cubicBezTo>
                    <a:pt x="9474" y="9425"/>
                    <a:pt x="9741" y="8791"/>
                    <a:pt x="9875" y="8124"/>
                  </a:cubicBezTo>
                  <a:cubicBezTo>
                    <a:pt x="9975" y="7590"/>
                    <a:pt x="10242" y="7290"/>
                    <a:pt x="10508" y="6789"/>
                  </a:cubicBezTo>
                  <a:cubicBezTo>
                    <a:pt x="10875" y="6156"/>
                    <a:pt x="10909" y="5355"/>
                    <a:pt x="10709" y="4621"/>
                  </a:cubicBezTo>
                  <a:cubicBezTo>
                    <a:pt x="10508" y="3754"/>
                    <a:pt x="10041" y="2920"/>
                    <a:pt x="9508" y="2219"/>
                  </a:cubicBezTo>
                  <a:cubicBezTo>
                    <a:pt x="9007" y="1586"/>
                    <a:pt x="8640" y="919"/>
                    <a:pt x="7873" y="552"/>
                  </a:cubicBezTo>
                  <a:cubicBezTo>
                    <a:pt x="7239" y="251"/>
                    <a:pt x="6506" y="185"/>
                    <a:pt x="5772" y="118"/>
                  </a:cubicBezTo>
                  <a:cubicBezTo>
                    <a:pt x="5160" y="64"/>
                    <a:pt x="4538" y="0"/>
                    <a:pt x="39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7623808" y="2202547"/>
              <a:ext cx="72386" cy="50273"/>
            </a:xfrm>
            <a:custGeom>
              <a:avLst/>
              <a:gdLst/>
              <a:ahLst/>
              <a:cxnLst/>
              <a:rect l="l" t="t" r="r" b="b"/>
              <a:pathLst>
                <a:path w="3604" h="2503" extrusionOk="0">
                  <a:moveTo>
                    <a:pt x="1802" y="0"/>
                  </a:moveTo>
                  <a:cubicBezTo>
                    <a:pt x="0" y="0"/>
                    <a:pt x="0" y="2502"/>
                    <a:pt x="1802" y="2502"/>
                  </a:cubicBezTo>
                  <a:cubicBezTo>
                    <a:pt x="3603" y="2502"/>
                    <a:pt x="3603" y="0"/>
                    <a:pt x="180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7072415" y="4486513"/>
              <a:ext cx="370528" cy="130653"/>
            </a:xfrm>
            <a:custGeom>
              <a:avLst/>
              <a:gdLst/>
              <a:ahLst/>
              <a:cxnLst/>
              <a:rect l="l" t="t" r="r" b="b"/>
              <a:pathLst>
                <a:path w="18448" h="6505" extrusionOk="0">
                  <a:moveTo>
                    <a:pt x="10441" y="0"/>
                  </a:moveTo>
                  <a:cubicBezTo>
                    <a:pt x="9541" y="0"/>
                    <a:pt x="8907" y="1401"/>
                    <a:pt x="7940" y="1768"/>
                  </a:cubicBezTo>
                  <a:cubicBezTo>
                    <a:pt x="6405" y="2369"/>
                    <a:pt x="4771" y="2702"/>
                    <a:pt x="3270" y="3403"/>
                  </a:cubicBezTo>
                  <a:cubicBezTo>
                    <a:pt x="1969" y="3970"/>
                    <a:pt x="434" y="5071"/>
                    <a:pt x="1" y="6505"/>
                  </a:cubicBezTo>
                  <a:lnTo>
                    <a:pt x="17146" y="6505"/>
                  </a:lnTo>
                  <a:cubicBezTo>
                    <a:pt x="17880" y="6505"/>
                    <a:pt x="18447" y="5804"/>
                    <a:pt x="18280" y="5071"/>
                  </a:cubicBezTo>
                  <a:cubicBezTo>
                    <a:pt x="18080" y="4070"/>
                    <a:pt x="17980" y="3069"/>
                    <a:pt x="18080" y="2068"/>
                  </a:cubicBezTo>
                  <a:cubicBezTo>
                    <a:pt x="18113" y="1835"/>
                    <a:pt x="18147" y="1568"/>
                    <a:pt x="18113" y="1335"/>
                  </a:cubicBezTo>
                  <a:cubicBezTo>
                    <a:pt x="18047" y="1101"/>
                    <a:pt x="17913" y="868"/>
                    <a:pt x="17680" y="767"/>
                  </a:cubicBezTo>
                  <a:cubicBezTo>
                    <a:pt x="17596" y="751"/>
                    <a:pt x="17513" y="742"/>
                    <a:pt x="17425" y="742"/>
                  </a:cubicBezTo>
                  <a:cubicBezTo>
                    <a:pt x="17338" y="742"/>
                    <a:pt x="17246" y="751"/>
                    <a:pt x="17146" y="767"/>
                  </a:cubicBezTo>
                  <a:cubicBezTo>
                    <a:pt x="16943" y="794"/>
                    <a:pt x="16741" y="805"/>
                    <a:pt x="16538" y="805"/>
                  </a:cubicBezTo>
                  <a:cubicBezTo>
                    <a:pt x="15800" y="805"/>
                    <a:pt x="15061" y="664"/>
                    <a:pt x="14323" y="664"/>
                  </a:cubicBezTo>
                  <a:cubicBezTo>
                    <a:pt x="14263" y="664"/>
                    <a:pt x="14204" y="665"/>
                    <a:pt x="14144" y="667"/>
                  </a:cubicBezTo>
                  <a:cubicBezTo>
                    <a:pt x="13994" y="676"/>
                    <a:pt x="13846" y="680"/>
                    <a:pt x="13699" y="680"/>
                  </a:cubicBezTo>
                  <a:cubicBezTo>
                    <a:pt x="13260" y="680"/>
                    <a:pt x="12835" y="642"/>
                    <a:pt x="12409" y="567"/>
                  </a:cubicBezTo>
                  <a:cubicBezTo>
                    <a:pt x="11776" y="467"/>
                    <a:pt x="11042" y="0"/>
                    <a:pt x="104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7580766" y="2356679"/>
              <a:ext cx="546894" cy="373440"/>
            </a:xfrm>
            <a:custGeom>
              <a:avLst/>
              <a:gdLst/>
              <a:ahLst/>
              <a:cxnLst/>
              <a:rect l="l" t="t" r="r" b="b"/>
              <a:pathLst>
                <a:path w="27229" h="18593" extrusionOk="0">
                  <a:moveTo>
                    <a:pt x="5608" y="0"/>
                  </a:moveTo>
                  <a:cubicBezTo>
                    <a:pt x="0" y="0"/>
                    <a:pt x="7491" y="7637"/>
                    <a:pt x="8681" y="9439"/>
                  </a:cubicBezTo>
                  <a:lnTo>
                    <a:pt x="8715" y="9439"/>
                  </a:lnTo>
                  <a:cubicBezTo>
                    <a:pt x="9515" y="10673"/>
                    <a:pt x="10349" y="11907"/>
                    <a:pt x="11183" y="13141"/>
                  </a:cubicBezTo>
                  <a:cubicBezTo>
                    <a:pt x="11750" y="14009"/>
                    <a:pt x="12317" y="15109"/>
                    <a:pt x="13418" y="15343"/>
                  </a:cubicBezTo>
                  <a:cubicBezTo>
                    <a:pt x="14352" y="15543"/>
                    <a:pt x="15019" y="17378"/>
                    <a:pt x="15686" y="17978"/>
                  </a:cubicBezTo>
                  <a:cubicBezTo>
                    <a:pt x="16165" y="18416"/>
                    <a:pt x="16585" y="18593"/>
                    <a:pt x="16976" y="18593"/>
                  </a:cubicBezTo>
                  <a:cubicBezTo>
                    <a:pt x="17865" y="18593"/>
                    <a:pt x="18606" y="17678"/>
                    <a:pt x="19556" y="16844"/>
                  </a:cubicBezTo>
                  <a:cubicBezTo>
                    <a:pt x="22325" y="14376"/>
                    <a:pt x="24893" y="11674"/>
                    <a:pt x="27228" y="8772"/>
                  </a:cubicBezTo>
                  <a:cubicBezTo>
                    <a:pt x="21024" y="4135"/>
                    <a:pt x="13718" y="699"/>
                    <a:pt x="6280" y="32"/>
                  </a:cubicBezTo>
                  <a:cubicBezTo>
                    <a:pt x="6037" y="11"/>
                    <a:pt x="5814" y="0"/>
                    <a:pt x="5608"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7016136" y="2389277"/>
              <a:ext cx="59652" cy="69052"/>
            </a:xfrm>
            <a:custGeom>
              <a:avLst/>
              <a:gdLst/>
              <a:ahLst/>
              <a:cxnLst/>
              <a:rect l="l" t="t" r="r" b="b"/>
              <a:pathLst>
                <a:path w="2970" h="3438" extrusionOk="0">
                  <a:moveTo>
                    <a:pt x="766" y="0"/>
                  </a:moveTo>
                  <a:cubicBezTo>
                    <a:pt x="389" y="0"/>
                    <a:pt x="76" y="180"/>
                    <a:pt x="34" y="711"/>
                  </a:cubicBezTo>
                  <a:cubicBezTo>
                    <a:pt x="1" y="911"/>
                    <a:pt x="34" y="1111"/>
                    <a:pt x="167" y="1278"/>
                  </a:cubicBezTo>
                  <a:cubicBezTo>
                    <a:pt x="267" y="1378"/>
                    <a:pt x="367" y="1445"/>
                    <a:pt x="501" y="1545"/>
                  </a:cubicBezTo>
                  <a:cubicBezTo>
                    <a:pt x="668" y="1678"/>
                    <a:pt x="834" y="1845"/>
                    <a:pt x="968" y="2012"/>
                  </a:cubicBezTo>
                  <a:cubicBezTo>
                    <a:pt x="1068" y="2112"/>
                    <a:pt x="1168" y="2212"/>
                    <a:pt x="1201" y="2345"/>
                  </a:cubicBezTo>
                  <a:cubicBezTo>
                    <a:pt x="1359" y="2686"/>
                    <a:pt x="1619" y="3438"/>
                    <a:pt x="2046" y="3438"/>
                  </a:cubicBezTo>
                  <a:cubicBezTo>
                    <a:pt x="2163" y="3438"/>
                    <a:pt x="2292" y="3382"/>
                    <a:pt x="2436" y="3246"/>
                  </a:cubicBezTo>
                  <a:cubicBezTo>
                    <a:pt x="2602" y="3046"/>
                    <a:pt x="2702" y="2812"/>
                    <a:pt x="2769" y="2545"/>
                  </a:cubicBezTo>
                  <a:cubicBezTo>
                    <a:pt x="2903" y="2012"/>
                    <a:pt x="2969" y="1378"/>
                    <a:pt x="2669" y="911"/>
                  </a:cubicBezTo>
                  <a:cubicBezTo>
                    <a:pt x="2469" y="577"/>
                    <a:pt x="2069" y="377"/>
                    <a:pt x="1668" y="210"/>
                  </a:cubicBezTo>
                  <a:cubicBezTo>
                    <a:pt x="1602" y="177"/>
                    <a:pt x="1535" y="177"/>
                    <a:pt x="1435" y="144"/>
                  </a:cubicBezTo>
                  <a:cubicBezTo>
                    <a:pt x="1217" y="59"/>
                    <a:pt x="981" y="0"/>
                    <a:pt x="766"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7150405" y="4523589"/>
              <a:ext cx="32578" cy="51377"/>
            </a:xfrm>
            <a:custGeom>
              <a:avLst/>
              <a:gdLst/>
              <a:ahLst/>
              <a:cxnLst/>
              <a:rect l="l" t="t" r="r" b="b"/>
              <a:pathLst>
                <a:path w="1622" h="2558" extrusionOk="0">
                  <a:moveTo>
                    <a:pt x="248" y="1"/>
                  </a:moveTo>
                  <a:cubicBezTo>
                    <a:pt x="124" y="1"/>
                    <a:pt x="0" y="109"/>
                    <a:pt x="20" y="289"/>
                  </a:cubicBezTo>
                  <a:cubicBezTo>
                    <a:pt x="120" y="956"/>
                    <a:pt x="454" y="1623"/>
                    <a:pt x="854" y="2157"/>
                  </a:cubicBezTo>
                  <a:cubicBezTo>
                    <a:pt x="954" y="2324"/>
                    <a:pt x="1088" y="2557"/>
                    <a:pt x="1321" y="2557"/>
                  </a:cubicBezTo>
                  <a:cubicBezTo>
                    <a:pt x="1455" y="2557"/>
                    <a:pt x="1555" y="2491"/>
                    <a:pt x="1588" y="2357"/>
                  </a:cubicBezTo>
                  <a:cubicBezTo>
                    <a:pt x="1621" y="2224"/>
                    <a:pt x="1588" y="2124"/>
                    <a:pt x="1488" y="2024"/>
                  </a:cubicBezTo>
                  <a:lnTo>
                    <a:pt x="1521" y="2024"/>
                  </a:lnTo>
                  <a:cubicBezTo>
                    <a:pt x="1321" y="1757"/>
                    <a:pt x="1088" y="1490"/>
                    <a:pt x="921" y="1190"/>
                  </a:cubicBezTo>
                  <a:cubicBezTo>
                    <a:pt x="754" y="856"/>
                    <a:pt x="587" y="523"/>
                    <a:pt x="454" y="156"/>
                  </a:cubicBezTo>
                  <a:cubicBezTo>
                    <a:pt x="414" y="49"/>
                    <a:pt x="331" y="1"/>
                    <a:pt x="248"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7186979" y="4519954"/>
              <a:ext cx="34185" cy="34988"/>
            </a:xfrm>
            <a:custGeom>
              <a:avLst/>
              <a:gdLst/>
              <a:ahLst/>
              <a:cxnLst/>
              <a:rect l="l" t="t" r="r" b="b"/>
              <a:pathLst>
                <a:path w="1702" h="1742" extrusionOk="0">
                  <a:moveTo>
                    <a:pt x="221" y="0"/>
                  </a:moveTo>
                  <a:cubicBezTo>
                    <a:pt x="163" y="0"/>
                    <a:pt x="109" y="29"/>
                    <a:pt x="67" y="70"/>
                  </a:cubicBezTo>
                  <a:cubicBezTo>
                    <a:pt x="1" y="170"/>
                    <a:pt x="34" y="270"/>
                    <a:pt x="101" y="337"/>
                  </a:cubicBezTo>
                  <a:cubicBezTo>
                    <a:pt x="267" y="503"/>
                    <a:pt x="434" y="704"/>
                    <a:pt x="601" y="870"/>
                  </a:cubicBezTo>
                  <a:cubicBezTo>
                    <a:pt x="668" y="970"/>
                    <a:pt x="768" y="1071"/>
                    <a:pt x="835" y="1171"/>
                  </a:cubicBezTo>
                  <a:cubicBezTo>
                    <a:pt x="868" y="1204"/>
                    <a:pt x="901" y="1237"/>
                    <a:pt x="901" y="1271"/>
                  </a:cubicBezTo>
                  <a:cubicBezTo>
                    <a:pt x="935" y="1304"/>
                    <a:pt x="968" y="1371"/>
                    <a:pt x="1001" y="1404"/>
                  </a:cubicBezTo>
                  <a:cubicBezTo>
                    <a:pt x="1125" y="1558"/>
                    <a:pt x="1248" y="1741"/>
                    <a:pt x="1451" y="1741"/>
                  </a:cubicBezTo>
                  <a:cubicBezTo>
                    <a:pt x="1467" y="1741"/>
                    <a:pt x="1484" y="1740"/>
                    <a:pt x="1502" y="1738"/>
                  </a:cubicBezTo>
                  <a:cubicBezTo>
                    <a:pt x="1635" y="1671"/>
                    <a:pt x="1702" y="1504"/>
                    <a:pt x="1668" y="1371"/>
                  </a:cubicBezTo>
                  <a:cubicBezTo>
                    <a:pt x="1635" y="1271"/>
                    <a:pt x="1602" y="1204"/>
                    <a:pt x="1568" y="1137"/>
                  </a:cubicBezTo>
                  <a:cubicBezTo>
                    <a:pt x="1402" y="937"/>
                    <a:pt x="1235" y="704"/>
                    <a:pt x="1035" y="537"/>
                  </a:cubicBezTo>
                  <a:cubicBezTo>
                    <a:pt x="835" y="337"/>
                    <a:pt x="601" y="170"/>
                    <a:pt x="334" y="36"/>
                  </a:cubicBezTo>
                  <a:cubicBezTo>
                    <a:pt x="296" y="11"/>
                    <a:pt x="258" y="0"/>
                    <a:pt x="221"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7227852" y="4506236"/>
              <a:ext cx="41235" cy="26713"/>
            </a:xfrm>
            <a:custGeom>
              <a:avLst/>
              <a:gdLst/>
              <a:ahLst/>
              <a:cxnLst/>
              <a:rect l="l" t="t" r="r" b="b"/>
              <a:pathLst>
                <a:path w="2053" h="1330" extrusionOk="0">
                  <a:moveTo>
                    <a:pt x="260" y="0"/>
                  </a:moveTo>
                  <a:cubicBezTo>
                    <a:pt x="186" y="0"/>
                    <a:pt x="112" y="30"/>
                    <a:pt x="67" y="119"/>
                  </a:cubicBezTo>
                  <a:cubicBezTo>
                    <a:pt x="0" y="219"/>
                    <a:pt x="34" y="353"/>
                    <a:pt x="134" y="419"/>
                  </a:cubicBezTo>
                  <a:cubicBezTo>
                    <a:pt x="367" y="586"/>
                    <a:pt x="634" y="753"/>
                    <a:pt x="868" y="886"/>
                  </a:cubicBezTo>
                  <a:cubicBezTo>
                    <a:pt x="1135" y="1053"/>
                    <a:pt x="1368" y="1253"/>
                    <a:pt x="1668" y="1320"/>
                  </a:cubicBezTo>
                  <a:cubicBezTo>
                    <a:pt x="1691" y="1326"/>
                    <a:pt x="1713" y="1329"/>
                    <a:pt x="1734" y="1329"/>
                  </a:cubicBezTo>
                  <a:cubicBezTo>
                    <a:pt x="1931" y="1329"/>
                    <a:pt x="2052" y="1070"/>
                    <a:pt x="1902" y="920"/>
                  </a:cubicBezTo>
                  <a:lnTo>
                    <a:pt x="1902" y="920"/>
                  </a:lnTo>
                  <a:lnTo>
                    <a:pt x="1902" y="953"/>
                  </a:lnTo>
                  <a:cubicBezTo>
                    <a:pt x="1668" y="719"/>
                    <a:pt x="1401" y="586"/>
                    <a:pt x="1135" y="419"/>
                  </a:cubicBezTo>
                  <a:cubicBezTo>
                    <a:pt x="901" y="286"/>
                    <a:pt x="634" y="152"/>
                    <a:pt x="367" y="19"/>
                  </a:cubicBezTo>
                  <a:cubicBezTo>
                    <a:pt x="334" y="8"/>
                    <a:pt x="297" y="0"/>
                    <a:pt x="260"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7793305" y="4496214"/>
              <a:ext cx="34868" cy="36535"/>
            </a:xfrm>
            <a:custGeom>
              <a:avLst/>
              <a:gdLst/>
              <a:ahLst/>
              <a:cxnLst/>
              <a:rect l="l" t="t" r="r" b="b"/>
              <a:pathLst>
                <a:path w="1736" h="1819" extrusionOk="0">
                  <a:moveTo>
                    <a:pt x="218" y="1"/>
                  </a:moveTo>
                  <a:cubicBezTo>
                    <a:pt x="176" y="1"/>
                    <a:pt x="134" y="18"/>
                    <a:pt x="101" y="51"/>
                  </a:cubicBezTo>
                  <a:cubicBezTo>
                    <a:pt x="1" y="118"/>
                    <a:pt x="1" y="218"/>
                    <a:pt x="34" y="284"/>
                  </a:cubicBezTo>
                  <a:cubicBezTo>
                    <a:pt x="201" y="585"/>
                    <a:pt x="401" y="852"/>
                    <a:pt x="635" y="1118"/>
                  </a:cubicBezTo>
                  <a:cubicBezTo>
                    <a:pt x="735" y="1252"/>
                    <a:pt x="835" y="1385"/>
                    <a:pt x="935" y="1485"/>
                  </a:cubicBezTo>
                  <a:cubicBezTo>
                    <a:pt x="1002" y="1552"/>
                    <a:pt x="1068" y="1619"/>
                    <a:pt x="1135" y="1652"/>
                  </a:cubicBezTo>
                  <a:cubicBezTo>
                    <a:pt x="1168" y="1685"/>
                    <a:pt x="1202" y="1719"/>
                    <a:pt x="1235" y="1752"/>
                  </a:cubicBezTo>
                  <a:cubicBezTo>
                    <a:pt x="1268" y="1786"/>
                    <a:pt x="1335" y="1786"/>
                    <a:pt x="1402" y="1819"/>
                  </a:cubicBezTo>
                  <a:cubicBezTo>
                    <a:pt x="1502" y="1819"/>
                    <a:pt x="1569" y="1819"/>
                    <a:pt x="1635" y="1752"/>
                  </a:cubicBezTo>
                  <a:cubicBezTo>
                    <a:pt x="1702" y="1685"/>
                    <a:pt x="1735" y="1619"/>
                    <a:pt x="1702" y="1519"/>
                  </a:cubicBezTo>
                  <a:cubicBezTo>
                    <a:pt x="1702" y="1452"/>
                    <a:pt x="1669" y="1419"/>
                    <a:pt x="1669" y="1385"/>
                  </a:cubicBezTo>
                  <a:cubicBezTo>
                    <a:pt x="1635" y="1319"/>
                    <a:pt x="1569" y="1285"/>
                    <a:pt x="1535" y="1252"/>
                  </a:cubicBezTo>
                  <a:cubicBezTo>
                    <a:pt x="1469" y="1185"/>
                    <a:pt x="1402" y="1152"/>
                    <a:pt x="1368" y="1085"/>
                  </a:cubicBezTo>
                  <a:cubicBezTo>
                    <a:pt x="1235" y="985"/>
                    <a:pt x="1102" y="885"/>
                    <a:pt x="1002" y="785"/>
                  </a:cubicBezTo>
                  <a:cubicBezTo>
                    <a:pt x="768" y="551"/>
                    <a:pt x="568" y="318"/>
                    <a:pt x="334" y="51"/>
                  </a:cubicBezTo>
                  <a:cubicBezTo>
                    <a:pt x="301" y="18"/>
                    <a:pt x="259" y="1"/>
                    <a:pt x="218" y="1"/>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7830784" y="4481612"/>
              <a:ext cx="40933" cy="41194"/>
            </a:xfrm>
            <a:custGeom>
              <a:avLst/>
              <a:gdLst/>
              <a:ahLst/>
              <a:cxnLst/>
              <a:rect l="l" t="t" r="r" b="b"/>
              <a:pathLst>
                <a:path w="2038" h="2051" extrusionOk="0">
                  <a:moveTo>
                    <a:pt x="219" y="0"/>
                  </a:moveTo>
                  <a:cubicBezTo>
                    <a:pt x="95" y="0"/>
                    <a:pt x="0" y="142"/>
                    <a:pt x="103" y="244"/>
                  </a:cubicBezTo>
                  <a:cubicBezTo>
                    <a:pt x="403" y="578"/>
                    <a:pt x="670" y="878"/>
                    <a:pt x="970" y="1212"/>
                  </a:cubicBezTo>
                  <a:cubicBezTo>
                    <a:pt x="1104" y="1345"/>
                    <a:pt x="1237" y="1512"/>
                    <a:pt x="1404" y="1645"/>
                  </a:cubicBezTo>
                  <a:cubicBezTo>
                    <a:pt x="1404" y="1679"/>
                    <a:pt x="1437" y="1712"/>
                    <a:pt x="1471" y="1712"/>
                  </a:cubicBezTo>
                  <a:lnTo>
                    <a:pt x="1471" y="1745"/>
                  </a:lnTo>
                  <a:lnTo>
                    <a:pt x="1471" y="1779"/>
                  </a:lnTo>
                  <a:cubicBezTo>
                    <a:pt x="1471" y="1779"/>
                    <a:pt x="1471" y="1812"/>
                    <a:pt x="1471" y="1845"/>
                  </a:cubicBezTo>
                  <a:cubicBezTo>
                    <a:pt x="1471" y="1879"/>
                    <a:pt x="1504" y="1945"/>
                    <a:pt x="1537" y="1979"/>
                  </a:cubicBezTo>
                  <a:cubicBezTo>
                    <a:pt x="1584" y="2025"/>
                    <a:pt x="1652" y="2050"/>
                    <a:pt x="1721" y="2050"/>
                  </a:cubicBezTo>
                  <a:cubicBezTo>
                    <a:pt x="1802" y="2050"/>
                    <a:pt x="1884" y="2017"/>
                    <a:pt x="1938" y="1945"/>
                  </a:cubicBezTo>
                  <a:cubicBezTo>
                    <a:pt x="2038" y="1845"/>
                    <a:pt x="2038" y="1712"/>
                    <a:pt x="2004" y="1579"/>
                  </a:cubicBezTo>
                  <a:cubicBezTo>
                    <a:pt x="1971" y="1445"/>
                    <a:pt x="1904" y="1378"/>
                    <a:pt x="1804" y="1278"/>
                  </a:cubicBezTo>
                  <a:cubicBezTo>
                    <a:pt x="1704" y="1212"/>
                    <a:pt x="1604" y="1112"/>
                    <a:pt x="1504" y="1045"/>
                  </a:cubicBezTo>
                  <a:cubicBezTo>
                    <a:pt x="1337" y="845"/>
                    <a:pt x="1137" y="711"/>
                    <a:pt x="937" y="511"/>
                  </a:cubicBezTo>
                  <a:cubicBezTo>
                    <a:pt x="737" y="344"/>
                    <a:pt x="537" y="211"/>
                    <a:pt x="336" y="44"/>
                  </a:cubicBezTo>
                  <a:cubicBezTo>
                    <a:pt x="298" y="13"/>
                    <a:pt x="257" y="0"/>
                    <a:pt x="219"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7765789" y="4513105"/>
              <a:ext cx="40270" cy="41255"/>
            </a:xfrm>
            <a:custGeom>
              <a:avLst/>
              <a:gdLst/>
              <a:ahLst/>
              <a:cxnLst/>
              <a:rect l="l" t="t" r="r" b="b"/>
              <a:pathLst>
                <a:path w="2005" h="2054" extrusionOk="0">
                  <a:moveTo>
                    <a:pt x="221" y="0"/>
                  </a:moveTo>
                  <a:cubicBezTo>
                    <a:pt x="96" y="0"/>
                    <a:pt x="0" y="149"/>
                    <a:pt x="103" y="277"/>
                  </a:cubicBezTo>
                  <a:cubicBezTo>
                    <a:pt x="370" y="578"/>
                    <a:pt x="670" y="911"/>
                    <a:pt x="937" y="1211"/>
                  </a:cubicBezTo>
                  <a:cubicBezTo>
                    <a:pt x="1071" y="1378"/>
                    <a:pt x="1237" y="1512"/>
                    <a:pt x="1371" y="1678"/>
                  </a:cubicBezTo>
                  <a:cubicBezTo>
                    <a:pt x="1404" y="1678"/>
                    <a:pt x="1404" y="1712"/>
                    <a:pt x="1438" y="1712"/>
                  </a:cubicBezTo>
                  <a:lnTo>
                    <a:pt x="1438" y="1745"/>
                  </a:lnTo>
                  <a:lnTo>
                    <a:pt x="1438" y="1778"/>
                  </a:lnTo>
                  <a:cubicBezTo>
                    <a:pt x="1438" y="1812"/>
                    <a:pt x="1438" y="1845"/>
                    <a:pt x="1471" y="1845"/>
                  </a:cubicBezTo>
                  <a:cubicBezTo>
                    <a:pt x="1471" y="1912"/>
                    <a:pt x="1504" y="1945"/>
                    <a:pt x="1504" y="1979"/>
                  </a:cubicBezTo>
                  <a:cubicBezTo>
                    <a:pt x="1571" y="2029"/>
                    <a:pt x="1646" y="2054"/>
                    <a:pt x="1717" y="2054"/>
                  </a:cubicBezTo>
                  <a:cubicBezTo>
                    <a:pt x="1788" y="2054"/>
                    <a:pt x="1855" y="2029"/>
                    <a:pt x="1905" y="1979"/>
                  </a:cubicBezTo>
                  <a:cubicBezTo>
                    <a:pt x="2005" y="1845"/>
                    <a:pt x="2005" y="1712"/>
                    <a:pt x="1971" y="1578"/>
                  </a:cubicBezTo>
                  <a:cubicBezTo>
                    <a:pt x="1938" y="1445"/>
                    <a:pt x="1871" y="1378"/>
                    <a:pt x="1771" y="1278"/>
                  </a:cubicBezTo>
                  <a:cubicBezTo>
                    <a:pt x="1671" y="1211"/>
                    <a:pt x="1604" y="1111"/>
                    <a:pt x="1504" y="1045"/>
                  </a:cubicBezTo>
                  <a:cubicBezTo>
                    <a:pt x="1304" y="878"/>
                    <a:pt x="1104" y="711"/>
                    <a:pt x="937" y="544"/>
                  </a:cubicBezTo>
                  <a:cubicBezTo>
                    <a:pt x="737" y="377"/>
                    <a:pt x="537" y="211"/>
                    <a:pt x="337" y="44"/>
                  </a:cubicBezTo>
                  <a:cubicBezTo>
                    <a:pt x="299" y="13"/>
                    <a:pt x="259" y="0"/>
                    <a:pt x="221"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7860309" y="4515977"/>
              <a:ext cx="20" cy="703"/>
            </a:xfrm>
            <a:custGeom>
              <a:avLst/>
              <a:gdLst/>
              <a:ahLst/>
              <a:cxnLst/>
              <a:rect l="l" t="t" r="r" b="b"/>
              <a:pathLst>
                <a:path w="1" h="35" extrusionOk="0">
                  <a:moveTo>
                    <a:pt x="1" y="1"/>
                  </a:moveTo>
                  <a:lnTo>
                    <a:pt x="1" y="1"/>
                  </a:lnTo>
                  <a:lnTo>
                    <a:pt x="1" y="34"/>
                  </a:lnTo>
                  <a:lnTo>
                    <a:pt x="1" y="34"/>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7860309" y="4515977"/>
              <a:ext cx="20" cy="20"/>
            </a:xfrm>
            <a:custGeom>
              <a:avLst/>
              <a:gdLst/>
              <a:ahLst/>
              <a:cxnLst/>
              <a:rect l="l" t="t" r="r" b="b"/>
              <a:pathLst>
                <a:path w="1" h="1" extrusionOk="0">
                  <a:moveTo>
                    <a:pt x="1" y="1"/>
                  </a:moveTo>
                  <a:lnTo>
                    <a:pt x="1" y="1"/>
                  </a:ln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7652891" y="3110108"/>
              <a:ext cx="109624" cy="499353"/>
            </a:xfrm>
            <a:custGeom>
              <a:avLst/>
              <a:gdLst/>
              <a:ahLst/>
              <a:cxnLst/>
              <a:rect l="l" t="t" r="r" b="b"/>
              <a:pathLst>
                <a:path w="5458" h="24862" extrusionOk="0">
                  <a:moveTo>
                    <a:pt x="5082" y="1"/>
                  </a:moveTo>
                  <a:cubicBezTo>
                    <a:pt x="4985" y="1"/>
                    <a:pt x="4890" y="68"/>
                    <a:pt x="4890" y="214"/>
                  </a:cubicBezTo>
                  <a:cubicBezTo>
                    <a:pt x="4857" y="981"/>
                    <a:pt x="4790" y="1748"/>
                    <a:pt x="4657" y="2515"/>
                  </a:cubicBezTo>
                  <a:cubicBezTo>
                    <a:pt x="4490" y="3249"/>
                    <a:pt x="4290" y="3983"/>
                    <a:pt x="4056" y="4684"/>
                  </a:cubicBezTo>
                  <a:cubicBezTo>
                    <a:pt x="3556" y="6185"/>
                    <a:pt x="3022" y="7652"/>
                    <a:pt x="2655" y="9187"/>
                  </a:cubicBezTo>
                  <a:cubicBezTo>
                    <a:pt x="2288" y="10788"/>
                    <a:pt x="2022" y="12422"/>
                    <a:pt x="1755" y="14057"/>
                  </a:cubicBezTo>
                  <a:cubicBezTo>
                    <a:pt x="1455" y="15725"/>
                    <a:pt x="1188" y="17393"/>
                    <a:pt x="921" y="19060"/>
                  </a:cubicBezTo>
                  <a:cubicBezTo>
                    <a:pt x="587" y="20962"/>
                    <a:pt x="287" y="22830"/>
                    <a:pt x="20" y="24698"/>
                  </a:cubicBezTo>
                  <a:cubicBezTo>
                    <a:pt x="0" y="24797"/>
                    <a:pt x="75" y="24861"/>
                    <a:pt x="146" y="24861"/>
                  </a:cubicBezTo>
                  <a:cubicBezTo>
                    <a:pt x="194" y="24861"/>
                    <a:pt x="240" y="24832"/>
                    <a:pt x="254" y="24765"/>
                  </a:cubicBezTo>
                  <a:cubicBezTo>
                    <a:pt x="887" y="21429"/>
                    <a:pt x="1455" y="18060"/>
                    <a:pt x="2055" y="14691"/>
                  </a:cubicBezTo>
                  <a:cubicBezTo>
                    <a:pt x="2322" y="13056"/>
                    <a:pt x="2589" y="11388"/>
                    <a:pt x="2956" y="9787"/>
                  </a:cubicBezTo>
                  <a:cubicBezTo>
                    <a:pt x="3289" y="8253"/>
                    <a:pt x="3823" y="6752"/>
                    <a:pt x="4323" y="5251"/>
                  </a:cubicBezTo>
                  <a:cubicBezTo>
                    <a:pt x="4890" y="3649"/>
                    <a:pt x="5457" y="1915"/>
                    <a:pt x="5291" y="180"/>
                  </a:cubicBezTo>
                  <a:lnTo>
                    <a:pt x="5291" y="180"/>
                  </a:lnTo>
                  <a:lnTo>
                    <a:pt x="5291" y="214"/>
                  </a:lnTo>
                  <a:cubicBezTo>
                    <a:pt x="5291" y="76"/>
                    <a:pt x="5185" y="1"/>
                    <a:pt x="5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7466061" y="2614289"/>
              <a:ext cx="145375" cy="180223"/>
            </a:xfrm>
            <a:custGeom>
              <a:avLst/>
              <a:gdLst/>
              <a:ahLst/>
              <a:cxnLst/>
              <a:rect l="l" t="t" r="r" b="b"/>
              <a:pathLst>
                <a:path w="7238" h="8973" extrusionOk="0">
                  <a:moveTo>
                    <a:pt x="7030" y="0"/>
                  </a:moveTo>
                  <a:cubicBezTo>
                    <a:pt x="6993" y="0"/>
                    <a:pt x="6954" y="15"/>
                    <a:pt x="6920" y="49"/>
                  </a:cubicBezTo>
                  <a:cubicBezTo>
                    <a:pt x="6320" y="716"/>
                    <a:pt x="5853" y="1516"/>
                    <a:pt x="5353" y="2250"/>
                  </a:cubicBezTo>
                  <a:cubicBezTo>
                    <a:pt x="4786" y="3017"/>
                    <a:pt x="4219" y="3785"/>
                    <a:pt x="3651" y="4518"/>
                  </a:cubicBezTo>
                  <a:cubicBezTo>
                    <a:pt x="3084" y="5252"/>
                    <a:pt x="2484" y="5953"/>
                    <a:pt x="1884" y="6653"/>
                  </a:cubicBezTo>
                  <a:cubicBezTo>
                    <a:pt x="1283" y="7354"/>
                    <a:pt x="649" y="8054"/>
                    <a:pt x="82" y="8788"/>
                  </a:cubicBezTo>
                  <a:cubicBezTo>
                    <a:pt x="1" y="8869"/>
                    <a:pt x="74" y="8973"/>
                    <a:pt x="158" y="8973"/>
                  </a:cubicBezTo>
                  <a:cubicBezTo>
                    <a:pt x="177" y="8973"/>
                    <a:pt x="197" y="8967"/>
                    <a:pt x="216" y="8955"/>
                  </a:cubicBezTo>
                  <a:cubicBezTo>
                    <a:pt x="916" y="8321"/>
                    <a:pt x="1583" y="7587"/>
                    <a:pt x="2184" y="6887"/>
                  </a:cubicBezTo>
                  <a:cubicBezTo>
                    <a:pt x="2784" y="6220"/>
                    <a:pt x="3385" y="5486"/>
                    <a:pt x="3952" y="4785"/>
                  </a:cubicBezTo>
                  <a:cubicBezTo>
                    <a:pt x="4519" y="4085"/>
                    <a:pt x="5086" y="3351"/>
                    <a:pt x="5620" y="2617"/>
                  </a:cubicBezTo>
                  <a:cubicBezTo>
                    <a:pt x="5886" y="2250"/>
                    <a:pt x="6153" y="1850"/>
                    <a:pt x="6420" y="1450"/>
                  </a:cubicBezTo>
                  <a:cubicBezTo>
                    <a:pt x="6687" y="1083"/>
                    <a:pt x="6987" y="682"/>
                    <a:pt x="7187" y="249"/>
                  </a:cubicBezTo>
                  <a:cubicBezTo>
                    <a:pt x="7237" y="124"/>
                    <a:pt x="7139" y="0"/>
                    <a:pt x="7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7899173" y="2530073"/>
              <a:ext cx="38202" cy="208984"/>
            </a:xfrm>
            <a:custGeom>
              <a:avLst/>
              <a:gdLst/>
              <a:ahLst/>
              <a:cxnLst/>
              <a:rect l="l" t="t" r="r" b="b"/>
              <a:pathLst>
                <a:path w="1902" h="10405" extrusionOk="0">
                  <a:moveTo>
                    <a:pt x="116" y="1"/>
                  </a:moveTo>
                  <a:cubicBezTo>
                    <a:pt x="58" y="1"/>
                    <a:pt x="0" y="34"/>
                    <a:pt x="0" y="105"/>
                  </a:cubicBezTo>
                  <a:cubicBezTo>
                    <a:pt x="100" y="939"/>
                    <a:pt x="300" y="1806"/>
                    <a:pt x="467" y="2640"/>
                  </a:cubicBezTo>
                  <a:cubicBezTo>
                    <a:pt x="634" y="3474"/>
                    <a:pt x="801" y="4342"/>
                    <a:pt x="968" y="5176"/>
                  </a:cubicBezTo>
                  <a:cubicBezTo>
                    <a:pt x="1301" y="6877"/>
                    <a:pt x="1635" y="8578"/>
                    <a:pt x="1268" y="10279"/>
                  </a:cubicBezTo>
                  <a:cubicBezTo>
                    <a:pt x="1248" y="10360"/>
                    <a:pt x="1313" y="10404"/>
                    <a:pt x="1375" y="10404"/>
                  </a:cubicBezTo>
                  <a:cubicBezTo>
                    <a:pt x="1416" y="10404"/>
                    <a:pt x="1455" y="10385"/>
                    <a:pt x="1468" y="10346"/>
                  </a:cubicBezTo>
                  <a:cubicBezTo>
                    <a:pt x="1902" y="8678"/>
                    <a:pt x="1601" y="6977"/>
                    <a:pt x="1301" y="5342"/>
                  </a:cubicBezTo>
                  <a:cubicBezTo>
                    <a:pt x="1134" y="4475"/>
                    <a:pt x="968" y="3608"/>
                    <a:pt x="801" y="2740"/>
                  </a:cubicBezTo>
                  <a:cubicBezTo>
                    <a:pt x="634" y="1873"/>
                    <a:pt x="501" y="939"/>
                    <a:pt x="234" y="72"/>
                  </a:cubicBezTo>
                  <a:cubicBezTo>
                    <a:pt x="218" y="25"/>
                    <a:pt x="167" y="1"/>
                    <a:pt x="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7567711" y="2255330"/>
              <a:ext cx="33221" cy="7773"/>
            </a:xfrm>
            <a:custGeom>
              <a:avLst/>
              <a:gdLst/>
              <a:ahLst/>
              <a:cxnLst/>
              <a:rect l="l" t="t" r="r" b="b"/>
              <a:pathLst>
                <a:path w="1654" h="387" extrusionOk="0">
                  <a:moveTo>
                    <a:pt x="97" y="1"/>
                  </a:moveTo>
                  <a:cubicBezTo>
                    <a:pt x="42" y="1"/>
                    <a:pt x="1" y="79"/>
                    <a:pt x="58" y="108"/>
                  </a:cubicBezTo>
                  <a:cubicBezTo>
                    <a:pt x="258" y="275"/>
                    <a:pt x="525" y="341"/>
                    <a:pt x="792" y="375"/>
                  </a:cubicBezTo>
                  <a:cubicBezTo>
                    <a:pt x="855" y="383"/>
                    <a:pt x="918" y="387"/>
                    <a:pt x="981" y="387"/>
                  </a:cubicBezTo>
                  <a:cubicBezTo>
                    <a:pt x="1185" y="387"/>
                    <a:pt x="1389" y="343"/>
                    <a:pt x="1593" y="241"/>
                  </a:cubicBezTo>
                  <a:cubicBezTo>
                    <a:pt x="1653" y="211"/>
                    <a:pt x="1604" y="70"/>
                    <a:pt x="1519" y="70"/>
                  </a:cubicBezTo>
                  <a:cubicBezTo>
                    <a:pt x="1510" y="70"/>
                    <a:pt x="1502" y="71"/>
                    <a:pt x="1493" y="74"/>
                  </a:cubicBezTo>
                  <a:cubicBezTo>
                    <a:pt x="1329" y="129"/>
                    <a:pt x="1143" y="183"/>
                    <a:pt x="936" y="183"/>
                  </a:cubicBezTo>
                  <a:cubicBezTo>
                    <a:pt x="889" y="183"/>
                    <a:pt x="841" y="181"/>
                    <a:pt x="792" y="174"/>
                  </a:cubicBezTo>
                  <a:cubicBezTo>
                    <a:pt x="559" y="174"/>
                    <a:pt x="325" y="74"/>
                    <a:pt x="125" y="8"/>
                  </a:cubicBezTo>
                  <a:cubicBezTo>
                    <a:pt x="116" y="3"/>
                    <a:pt x="106" y="1"/>
                    <a:pt x="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7647247" y="2216606"/>
              <a:ext cx="27316" cy="15988"/>
            </a:xfrm>
            <a:custGeom>
              <a:avLst/>
              <a:gdLst/>
              <a:ahLst/>
              <a:cxnLst/>
              <a:rect l="l" t="t" r="r" b="b"/>
              <a:pathLst>
                <a:path w="1360" h="796" extrusionOk="0">
                  <a:moveTo>
                    <a:pt x="935" y="1"/>
                  </a:moveTo>
                  <a:cubicBezTo>
                    <a:pt x="768" y="1"/>
                    <a:pt x="635" y="34"/>
                    <a:pt x="535" y="101"/>
                  </a:cubicBezTo>
                  <a:cubicBezTo>
                    <a:pt x="401" y="134"/>
                    <a:pt x="301" y="234"/>
                    <a:pt x="201" y="301"/>
                  </a:cubicBezTo>
                  <a:cubicBezTo>
                    <a:pt x="168" y="368"/>
                    <a:pt x="101" y="435"/>
                    <a:pt x="68" y="468"/>
                  </a:cubicBezTo>
                  <a:cubicBezTo>
                    <a:pt x="34" y="535"/>
                    <a:pt x="1" y="601"/>
                    <a:pt x="1" y="701"/>
                  </a:cubicBezTo>
                  <a:cubicBezTo>
                    <a:pt x="1" y="760"/>
                    <a:pt x="46" y="795"/>
                    <a:pt x="97" y="795"/>
                  </a:cubicBezTo>
                  <a:cubicBezTo>
                    <a:pt x="134" y="795"/>
                    <a:pt x="173" y="777"/>
                    <a:pt x="201" y="735"/>
                  </a:cubicBezTo>
                  <a:cubicBezTo>
                    <a:pt x="234" y="701"/>
                    <a:pt x="268" y="668"/>
                    <a:pt x="301" y="601"/>
                  </a:cubicBezTo>
                  <a:cubicBezTo>
                    <a:pt x="301" y="568"/>
                    <a:pt x="335" y="535"/>
                    <a:pt x="368" y="501"/>
                  </a:cubicBezTo>
                  <a:cubicBezTo>
                    <a:pt x="468" y="401"/>
                    <a:pt x="535" y="335"/>
                    <a:pt x="635" y="301"/>
                  </a:cubicBezTo>
                  <a:cubicBezTo>
                    <a:pt x="785" y="226"/>
                    <a:pt x="954" y="189"/>
                    <a:pt x="1113" y="189"/>
                  </a:cubicBezTo>
                  <a:cubicBezTo>
                    <a:pt x="1166" y="189"/>
                    <a:pt x="1219" y="193"/>
                    <a:pt x="1269" y="201"/>
                  </a:cubicBezTo>
                  <a:cubicBezTo>
                    <a:pt x="1278" y="206"/>
                    <a:pt x="1287" y="208"/>
                    <a:pt x="1294" y="208"/>
                  </a:cubicBezTo>
                  <a:cubicBezTo>
                    <a:pt x="1343" y="208"/>
                    <a:pt x="1359" y="130"/>
                    <a:pt x="1302" y="101"/>
                  </a:cubicBezTo>
                  <a:lnTo>
                    <a:pt x="1302" y="101"/>
                  </a:lnTo>
                  <a:lnTo>
                    <a:pt x="1302" y="134"/>
                  </a:lnTo>
                  <a:cubicBezTo>
                    <a:pt x="1168" y="34"/>
                    <a:pt x="1068" y="1"/>
                    <a:pt x="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7409421" y="3117097"/>
              <a:ext cx="58970" cy="102132"/>
            </a:xfrm>
            <a:custGeom>
              <a:avLst/>
              <a:gdLst/>
              <a:ahLst/>
              <a:cxnLst/>
              <a:rect l="l" t="t" r="r" b="b"/>
              <a:pathLst>
                <a:path w="2936" h="5085" extrusionOk="0">
                  <a:moveTo>
                    <a:pt x="289" y="0"/>
                  </a:moveTo>
                  <a:cubicBezTo>
                    <a:pt x="242" y="0"/>
                    <a:pt x="200" y="29"/>
                    <a:pt x="200" y="99"/>
                  </a:cubicBezTo>
                  <a:cubicBezTo>
                    <a:pt x="0" y="1167"/>
                    <a:pt x="67" y="2367"/>
                    <a:pt x="534" y="3335"/>
                  </a:cubicBezTo>
                  <a:cubicBezTo>
                    <a:pt x="767" y="3768"/>
                    <a:pt x="1068" y="4135"/>
                    <a:pt x="1435" y="4469"/>
                  </a:cubicBezTo>
                  <a:cubicBezTo>
                    <a:pt x="1635" y="4602"/>
                    <a:pt x="1801" y="4736"/>
                    <a:pt x="2002" y="4869"/>
                  </a:cubicBezTo>
                  <a:cubicBezTo>
                    <a:pt x="2198" y="4953"/>
                    <a:pt x="2418" y="5085"/>
                    <a:pt x="2622" y="5085"/>
                  </a:cubicBezTo>
                  <a:cubicBezTo>
                    <a:pt x="2660" y="5085"/>
                    <a:pt x="2698" y="5080"/>
                    <a:pt x="2735" y="5069"/>
                  </a:cubicBezTo>
                  <a:cubicBezTo>
                    <a:pt x="2936" y="5036"/>
                    <a:pt x="2936" y="4803"/>
                    <a:pt x="2836" y="4669"/>
                  </a:cubicBezTo>
                  <a:cubicBezTo>
                    <a:pt x="2735" y="4536"/>
                    <a:pt x="2469" y="4469"/>
                    <a:pt x="2302" y="4402"/>
                  </a:cubicBezTo>
                  <a:cubicBezTo>
                    <a:pt x="2102" y="4302"/>
                    <a:pt x="1935" y="4169"/>
                    <a:pt x="1768" y="4035"/>
                  </a:cubicBezTo>
                  <a:cubicBezTo>
                    <a:pt x="1435" y="3768"/>
                    <a:pt x="1168" y="3435"/>
                    <a:pt x="968" y="3068"/>
                  </a:cubicBezTo>
                  <a:cubicBezTo>
                    <a:pt x="501" y="2134"/>
                    <a:pt x="567" y="1133"/>
                    <a:pt x="434" y="133"/>
                  </a:cubicBezTo>
                  <a:cubicBezTo>
                    <a:pt x="434" y="55"/>
                    <a:pt x="355" y="0"/>
                    <a:pt x="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8132220" y="2662071"/>
              <a:ext cx="26251" cy="41455"/>
            </a:xfrm>
            <a:custGeom>
              <a:avLst/>
              <a:gdLst/>
              <a:ahLst/>
              <a:cxnLst/>
              <a:rect l="l" t="t" r="r" b="b"/>
              <a:pathLst>
                <a:path w="1307" h="2064" extrusionOk="0">
                  <a:moveTo>
                    <a:pt x="1063" y="0"/>
                  </a:moveTo>
                  <a:cubicBezTo>
                    <a:pt x="991" y="0"/>
                    <a:pt x="922" y="42"/>
                    <a:pt x="906" y="138"/>
                  </a:cubicBezTo>
                  <a:cubicBezTo>
                    <a:pt x="873" y="271"/>
                    <a:pt x="906" y="438"/>
                    <a:pt x="873" y="605"/>
                  </a:cubicBezTo>
                  <a:cubicBezTo>
                    <a:pt x="839" y="738"/>
                    <a:pt x="773" y="905"/>
                    <a:pt x="706" y="1005"/>
                  </a:cubicBezTo>
                  <a:cubicBezTo>
                    <a:pt x="573" y="1305"/>
                    <a:pt x="372" y="1539"/>
                    <a:pt x="139" y="1739"/>
                  </a:cubicBezTo>
                  <a:cubicBezTo>
                    <a:pt x="0" y="1878"/>
                    <a:pt x="139" y="2063"/>
                    <a:pt x="305" y="2063"/>
                  </a:cubicBezTo>
                  <a:cubicBezTo>
                    <a:pt x="338" y="2063"/>
                    <a:pt x="372" y="2056"/>
                    <a:pt x="406" y="2039"/>
                  </a:cubicBezTo>
                  <a:cubicBezTo>
                    <a:pt x="739" y="1873"/>
                    <a:pt x="973" y="1572"/>
                    <a:pt x="1106" y="1205"/>
                  </a:cubicBezTo>
                  <a:cubicBezTo>
                    <a:pt x="1206" y="1039"/>
                    <a:pt x="1240" y="872"/>
                    <a:pt x="1273" y="705"/>
                  </a:cubicBezTo>
                  <a:cubicBezTo>
                    <a:pt x="1306" y="538"/>
                    <a:pt x="1306" y="305"/>
                    <a:pt x="1273" y="138"/>
                  </a:cubicBezTo>
                  <a:lnTo>
                    <a:pt x="1240" y="138"/>
                  </a:lnTo>
                  <a:cubicBezTo>
                    <a:pt x="1222" y="51"/>
                    <a:pt x="1141" y="0"/>
                    <a:pt x="1063"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7233155" y="2864950"/>
              <a:ext cx="44970" cy="19442"/>
            </a:xfrm>
            <a:custGeom>
              <a:avLst/>
              <a:gdLst/>
              <a:ahLst/>
              <a:cxnLst/>
              <a:rect l="l" t="t" r="r" b="b"/>
              <a:pathLst>
                <a:path w="2239" h="968" extrusionOk="0">
                  <a:moveTo>
                    <a:pt x="235" y="1"/>
                  </a:moveTo>
                  <a:cubicBezTo>
                    <a:pt x="116" y="1"/>
                    <a:pt x="0" y="149"/>
                    <a:pt x="103" y="278"/>
                  </a:cubicBezTo>
                  <a:cubicBezTo>
                    <a:pt x="508" y="655"/>
                    <a:pt x="1087" y="967"/>
                    <a:pt x="1664" y="967"/>
                  </a:cubicBezTo>
                  <a:cubicBezTo>
                    <a:pt x="1801" y="967"/>
                    <a:pt x="1937" y="950"/>
                    <a:pt x="2071" y="911"/>
                  </a:cubicBezTo>
                  <a:cubicBezTo>
                    <a:pt x="2238" y="845"/>
                    <a:pt x="2205" y="611"/>
                    <a:pt x="2005" y="578"/>
                  </a:cubicBezTo>
                  <a:cubicBezTo>
                    <a:pt x="1704" y="578"/>
                    <a:pt x="1404" y="578"/>
                    <a:pt x="1137" y="478"/>
                  </a:cubicBezTo>
                  <a:cubicBezTo>
                    <a:pt x="837" y="378"/>
                    <a:pt x="570" y="244"/>
                    <a:pt x="337" y="44"/>
                  </a:cubicBezTo>
                  <a:cubicBezTo>
                    <a:pt x="306" y="14"/>
                    <a:pt x="271" y="1"/>
                    <a:pt x="235"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7226888" y="2682096"/>
              <a:ext cx="29625" cy="39065"/>
            </a:xfrm>
            <a:custGeom>
              <a:avLst/>
              <a:gdLst/>
              <a:ahLst/>
              <a:cxnLst/>
              <a:rect l="l" t="t" r="r" b="b"/>
              <a:pathLst>
                <a:path w="1475" h="1945" extrusionOk="0">
                  <a:moveTo>
                    <a:pt x="169" y="1"/>
                  </a:moveTo>
                  <a:cubicBezTo>
                    <a:pt x="90" y="1"/>
                    <a:pt x="1" y="79"/>
                    <a:pt x="48" y="175"/>
                  </a:cubicBezTo>
                  <a:cubicBezTo>
                    <a:pt x="249" y="475"/>
                    <a:pt x="415" y="775"/>
                    <a:pt x="615" y="1042"/>
                  </a:cubicBezTo>
                  <a:lnTo>
                    <a:pt x="882" y="1476"/>
                  </a:lnTo>
                  <a:cubicBezTo>
                    <a:pt x="982" y="1643"/>
                    <a:pt x="1116" y="1776"/>
                    <a:pt x="1216" y="1910"/>
                  </a:cubicBezTo>
                  <a:cubicBezTo>
                    <a:pt x="1248" y="1934"/>
                    <a:pt x="1281" y="1945"/>
                    <a:pt x="1311" y="1945"/>
                  </a:cubicBezTo>
                  <a:cubicBezTo>
                    <a:pt x="1405" y="1945"/>
                    <a:pt x="1475" y="1844"/>
                    <a:pt x="1449" y="1743"/>
                  </a:cubicBezTo>
                  <a:cubicBezTo>
                    <a:pt x="1383" y="1609"/>
                    <a:pt x="1283" y="1443"/>
                    <a:pt x="1183" y="1309"/>
                  </a:cubicBezTo>
                  <a:cubicBezTo>
                    <a:pt x="1082" y="1176"/>
                    <a:pt x="982" y="1042"/>
                    <a:pt x="882" y="876"/>
                  </a:cubicBezTo>
                  <a:cubicBezTo>
                    <a:pt x="682" y="609"/>
                    <a:pt x="482" y="308"/>
                    <a:pt x="249" y="42"/>
                  </a:cubicBezTo>
                  <a:cubicBezTo>
                    <a:pt x="230" y="13"/>
                    <a:pt x="200" y="1"/>
                    <a:pt x="169"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7601695" y="2306326"/>
              <a:ext cx="44709" cy="13216"/>
            </a:xfrm>
            <a:custGeom>
              <a:avLst/>
              <a:gdLst/>
              <a:ahLst/>
              <a:cxnLst/>
              <a:rect l="l" t="t" r="r" b="b"/>
              <a:pathLst>
                <a:path w="2226" h="658" extrusionOk="0">
                  <a:moveTo>
                    <a:pt x="1997" y="1"/>
                  </a:moveTo>
                  <a:cubicBezTo>
                    <a:pt x="1988" y="1"/>
                    <a:pt x="1979" y="2"/>
                    <a:pt x="1969" y="4"/>
                  </a:cubicBezTo>
                  <a:lnTo>
                    <a:pt x="1969" y="37"/>
                  </a:lnTo>
                  <a:cubicBezTo>
                    <a:pt x="1669" y="104"/>
                    <a:pt x="1368" y="204"/>
                    <a:pt x="1068" y="271"/>
                  </a:cubicBezTo>
                  <a:cubicBezTo>
                    <a:pt x="768" y="337"/>
                    <a:pt x="434" y="371"/>
                    <a:pt x="134" y="404"/>
                  </a:cubicBezTo>
                  <a:cubicBezTo>
                    <a:pt x="1" y="404"/>
                    <a:pt x="1" y="638"/>
                    <a:pt x="134" y="638"/>
                  </a:cubicBezTo>
                  <a:cubicBezTo>
                    <a:pt x="265" y="651"/>
                    <a:pt x="397" y="657"/>
                    <a:pt x="529" y="657"/>
                  </a:cubicBezTo>
                  <a:cubicBezTo>
                    <a:pt x="1071" y="657"/>
                    <a:pt x="1613" y="545"/>
                    <a:pt x="2069" y="304"/>
                  </a:cubicBezTo>
                  <a:cubicBezTo>
                    <a:pt x="2226" y="241"/>
                    <a:pt x="2146" y="1"/>
                    <a:pt x="1997"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41"/>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txBox="1">
            <a:spLocks noGrp="1"/>
          </p:cNvSpPr>
          <p:nvPr>
            <p:ph type="title"/>
          </p:nvPr>
        </p:nvSpPr>
        <p:spPr>
          <a:xfrm>
            <a:off x="4007850" y="2578800"/>
            <a:ext cx="5202000" cy="57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a:t>stabilization Technology</a:t>
            </a:r>
            <a:endParaRPr sz="2800"/>
          </a:p>
        </p:txBody>
      </p:sp>
      <p:sp>
        <p:nvSpPr>
          <p:cNvPr id="1644" name="Google Shape;1644;p41"/>
          <p:cNvSpPr/>
          <p:nvPr/>
        </p:nvSpPr>
        <p:spPr>
          <a:xfrm>
            <a:off x="6638920" y="1475054"/>
            <a:ext cx="1843479" cy="925048"/>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solidFill>
                  <a:schemeClr val="accent6"/>
                </a:solidFill>
                <a:latin typeface="Paytone One"/>
              </a:rPr>
              <a:t>03.</a:t>
            </a:r>
          </a:p>
        </p:txBody>
      </p:sp>
      <p:pic>
        <p:nvPicPr>
          <p:cNvPr id="1645" name="Google Shape;1645;p41"/>
          <p:cNvPicPr preferRelativeResize="0"/>
          <p:nvPr/>
        </p:nvPicPr>
        <p:blipFill>
          <a:blip r:embed="rId3">
            <a:alphaModFix/>
          </a:blip>
          <a:stretch>
            <a:fillRect/>
          </a:stretch>
        </p:blipFill>
        <p:spPr>
          <a:xfrm rot="-774295">
            <a:off x="803850" y="1202500"/>
            <a:ext cx="3703050" cy="37030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42"/>
          <p:cNvSpPr txBox="1">
            <a:spLocks noGrp="1"/>
          </p:cNvSpPr>
          <p:nvPr>
            <p:ph type="subTitle" idx="1"/>
          </p:nvPr>
        </p:nvSpPr>
        <p:spPr>
          <a:xfrm>
            <a:off x="747625" y="3600095"/>
            <a:ext cx="4131000" cy="412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1651" name="Google Shape;1651;p42"/>
          <p:cNvSpPr txBox="1">
            <a:spLocks noGrp="1"/>
          </p:cNvSpPr>
          <p:nvPr>
            <p:ph type="ctrTitle"/>
          </p:nvPr>
        </p:nvSpPr>
        <p:spPr>
          <a:xfrm>
            <a:off x="747625" y="967875"/>
            <a:ext cx="7333200" cy="34599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100"/>
              <a:t>To ensure stability on stairs, the device might incorporate stabilization technology. This could include sensors, gyroscopes, or other feedback mechanisms that detect changes in orientation and adjust the position of the wheels accordingly. This helps in preventing the device from tipping or losing balance.</a:t>
            </a:r>
            <a:endParaRPr sz="3100"/>
          </a:p>
          <a:p>
            <a:pPr marL="0" lvl="0" indent="0" algn="l" rtl="0">
              <a:spcBef>
                <a:spcPts val="0"/>
              </a:spcBef>
              <a:spcAft>
                <a:spcPts val="0"/>
              </a:spcAft>
              <a:buNone/>
            </a:pPr>
            <a:endParaRPr sz="3100"/>
          </a:p>
          <a:p>
            <a:pPr marL="0" lvl="0" indent="0" algn="l" rtl="0">
              <a:spcBef>
                <a:spcPts val="0"/>
              </a:spcBef>
              <a:spcAft>
                <a:spcPts val="0"/>
              </a:spcAft>
              <a:buNone/>
            </a:pPr>
            <a:endParaRPr sz="3100"/>
          </a:p>
          <a:p>
            <a:pPr marL="0" lvl="0" indent="0" algn="l" rtl="0">
              <a:spcBef>
                <a:spcPts val="0"/>
              </a:spcBef>
              <a:spcAft>
                <a:spcPts val="0"/>
              </a:spcAft>
              <a:buNone/>
            </a:pPr>
            <a:endParaRPr sz="3100"/>
          </a:p>
          <a:p>
            <a:pPr marL="0" lvl="0" indent="0" algn="l" rtl="0">
              <a:spcBef>
                <a:spcPts val="0"/>
              </a:spcBef>
              <a:spcAft>
                <a:spcPts val="0"/>
              </a:spcAft>
              <a:buNone/>
            </a:pPr>
            <a:endParaRPr sz="3100"/>
          </a:p>
          <a:p>
            <a:pPr marL="0" lvl="0" indent="0" algn="l" rtl="0">
              <a:spcBef>
                <a:spcPts val="0"/>
              </a:spcBef>
              <a:spcAft>
                <a:spcPts val="0"/>
              </a:spcAft>
              <a:buNone/>
            </a:pPr>
            <a:endParaRPr sz="1000"/>
          </a:p>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C91B-00D8-7480-7A58-B5E8ED3A784F}"/>
              </a:ext>
            </a:extLst>
          </p:cNvPr>
          <p:cNvSpPr>
            <a:spLocks noGrp="1"/>
          </p:cNvSpPr>
          <p:nvPr>
            <p:ph type="title"/>
          </p:nvPr>
        </p:nvSpPr>
        <p:spPr>
          <a:xfrm>
            <a:off x="4099010" y="2051537"/>
            <a:ext cx="4516800" cy="572700"/>
          </a:xfrm>
        </p:spPr>
        <p:txBody>
          <a:bodyPr/>
          <a:lstStyle/>
          <a:p>
            <a:r>
              <a:rPr lang="en-IN" sz="5400" dirty="0"/>
              <a:t>SHORT VIDEO CLIP </a:t>
            </a:r>
          </a:p>
        </p:txBody>
      </p:sp>
    </p:spTree>
    <p:extLst>
      <p:ext uri="{BB962C8B-B14F-4D97-AF65-F5344CB8AC3E}">
        <p14:creationId xmlns:p14="http://schemas.microsoft.com/office/powerpoint/2010/main" val="2510131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Char"/>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WhatsApp Video 2023-12-07 at 01.12.32_73e86c95">
            <a:hlinkClick r:id="" action="ppaction://media"/>
            <a:extLst>
              <a:ext uri="{FF2B5EF4-FFF2-40B4-BE49-F238E27FC236}">
                <a16:creationId xmlns:a16="http://schemas.microsoft.com/office/drawing/2014/main" id="{679AB329-176D-787C-09AB-01BA8BFF28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lum bright="-6000" contrast="-6000"/>
          </a:blip>
          <a:stretch>
            <a:fillRect/>
          </a:stretch>
        </p:blipFill>
        <p:spPr>
          <a:xfrm>
            <a:off x="2440692" y="0"/>
            <a:ext cx="3815730" cy="5143500"/>
          </a:xfrm>
          <a:effectLst>
            <a:outerShdw blurRad="50800" dist="50800" dir="5400000" sx="1000" sy="1000" algn="ctr" rotWithShape="0">
              <a:srgbClr val="000000"/>
            </a:outerShdw>
          </a:effectLst>
        </p:spPr>
      </p:pic>
    </p:spTree>
    <p:extLst>
      <p:ext uri="{BB962C8B-B14F-4D97-AF65-F5344CB8AC3E}">
        <p14:creationId xmlns:p14="http://schemas.microsoft.com/office/powerpoint/2010/main" val="82226802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860AB6-BD87-4549-5C65-1ABE66BF4519}"/>
              </a:ext>
            </a:extLst>
          </p:cNvPr>
          <p:cNvSpPr txBox="1"/>
          <p:nvPr/>
        </p:nvSpPr>
        <p:spPr>
          <a:xfrm>
            <a:off x="1758329" y="1530449"/>
            <a:ext cx="5627341" cy="2893100"/>
          </a:xfrm>
          <a:prstGeom prst="rect">
            <a:avLst/>
          </a:prstGeom>
          <a:noFill/>
        </p:spPr>
        <p:txBody>
          <a:bodyPr wrap="square">
            <a:spAutoFit/>
          </a:bodyPr>
          <a:lstStyle/>
          <a:p>
            <a:pPr algn="l"/>
            <a:r>
              <a:rPr lang="en-IN" sz="2400" b="1" dirty="0">
                <a:solidFill>
                  <a:schemeClr val="accent6"/>
                </a:solidFill>
                <a:latin typeface="Arial Rounded MT Bold" panose="020F0704030504030204" pitchFamily="34" charset="0"/>
              </a:rPr>
              <a:t>Project by Team IDEA_CRAFTERS:</a:t>
            </a:r>
          </a:p>
          <a:p>
            <a:pPr algn="l"/>
            <a:endParaRPr lang="en-IN" sz="2400" b="1" dirty="0">
              <a:solidFill>
                <a:schemeClr val="accent6"/>
              </a:solidFill>
              <a:latin typeface="Arial Rounded MT Bold" panose="020F0704030504030204" pitchFamily="34" charset="0"/>
            </a:endParaRPr>
          </a:p>
          <a:p>
            <a:pPr algn="ctr"/>
            <a:r>
              <a:rPr lang="en-IN" sz="2400" b="1" dirty="0" err="1">
                <a:solidFill>
                  <a:schemeClr val="accent6"/>
                </a:solidFill>
                <a:latin typeface="Times New Roman" panose="02020603050405020304" pitchFamily="18" charset="0"/>
                <a:cs typeface="Times New Roman" panose="02020603050405020304" pitchFamily="18" charset="0"/>
              </a:rPr>
              <a:t>Lokeshwar</a:t>
            </a:r>
            <a:r>
              <a:rPr lang="en-IN" sz="2400" b="1" dirty="0">
                <a:solidFill>
                  <a:schemeClr val="accent6"/>
                </a:solidFill>
                <a:latin typeface="Times New Roman" panose="02020603050405020304" pitchFamily="18" charset="0"/>
                <a:cs typeface="Times New Roman" panose="02020603050405020304" pitchFamily="18" charset="0"/>
              </a:rPr>
              <a:t> . D</a:t>
            </a:r>
          </a:p>
          <a:p>
            <a:pPr algn="ctr"/>
            <a:r>
              <a:rPr lang="en-IN" sz="2400" b="1" dirty="0" err="1">
                <a:solidFill>
                  <a:schemeClr val="accent6"/>
                </a:solidFill>
                <a:latin typeface="Times New Roman" panose="02020603050405020304" pitchFamily="18" charset="0"/>
                <a:cs typeface="Times New Roman" panose="02020603050405020304" pitchFamily="18" charset="0"/>
              </a:rPr>
              <a:t>Venil</a:t>
            </a:r>
            <a:r>
              <a:rPr lang="en-IN" sz="2400" b="1" dirty="0">
                <a:solidFill>
                  <a:schemeClr val="accent6"/>
                </a:solidFill>
                <a:latin typeface="Times New Roman" panose="02020603050405020304" pitchFamily="18" charset="0"/>
                <a:cs typeface="Times New Roman" panose="02020603050405020304" pitchFamily="18" charset="0"/>
              </a:rPr>
              <a:t> Venkata Reddy</a:t>
            </a:r>
          </a:p>
          <a:p>
            <a:pPr algn="ctr"/>
            <a:r>
              <a:rPr lang="en-IN" sz="2400" b="1" dirty="0">
                <a:solidFill>
                  <a:schemeClr val="accent6"/>
                </a:solidFill>
                <a:latin typeface="Times New Roman" panose="02020603050405020304" pitchFamily="18" charset="0"/>
                <a:cs typeface="Times New Roman" panose="02020603050405020304" pitchFamily="18" charset="0"/>
              </a:rPr>
              <a:t>Harsha Vardhan</a:t>
            </a:r>
          </a:p>
          <a:p>
            <a:pPr algn="ctr"/>
            <a:r>
              <a:rPr lang="en-IN" sz="2400" b="1" dirty="0">
                <a:solidFill>
                  <a:schemeClr val="accent6"/>
                </a:solidFill>
                <a:latin typeface="Times New Roman" panose="02020603050405020304" pitchFamily="18" charset="0"/>
                <a:cs typeface="Times New Roman" panose="02020603050405020304" pitchFamily="18" charset="0"/>
              </a:rPr>
              <a:t>Karthikeya Reddy</a:t>
            </a:r>
          </a:p>
          <a:p>
            <a:pPr algn="ctr"/>
            <a:r>
              <a:rPr lang="en-IN" sz="2400" b="1" dirty="0">
                <a:solidFill>
                  <a:schemeClr val="accent6"/>
                </a:solidFill>
                <a:latin typeface="Times New Roman" panose="02020603050405020304" pitchFamily="18" charset="0"/>
                <a:cs typeface="Times New Roman" panose="02020603050405020304" pitchFamily="18" charset="0"/>
              </a:rPr>
              <a:t>Gowtham Sai Alajangi</a:t>
            </a:r>
          </a:p>
          <a:p>
            <a:endParaRPr lang="en-IN" dirty="0"/>
          </a:p>
        </p:txBody>
      </p:sp>
    </p:spTree>
    <p:extLst>
      <p:ext uri="{BB962C8B-B14F-4D97-AF65-F5344CB8AC3E}">
        <p14:creationId xmlns:p14="http://schemas.microsoft.com/office/powerpoint/2010/main" val="30027913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0"/>
                                        <p:tgtEl>
                                          <p:spTgt spid="3"/>
                                        </p:tgtEl>
                                      </p:cBhvr>
                                    </p:animEffect>
                                    <p:anim calcmode="lin" valueType="num">
                                      <p:cBhvr>
                                        <p:cTn id="8" dur="8000" fill="hold"/>
                                        <p:tgtEl>
                                          <p:spTgt spid="3"/>
                                        </p:tgtEl>
                                        <p:attrNameLst>
                                          <p:attrName>ppt_x</p:attrName>
                                        </p:attrNameLst>
                                      </p:cBhvr>
                                      <p:tavLst>
                                        <p:tav tm="0">
                                          <p:val>
                                            <p:strVal val="#ppt_x"/>
                                          </p:val>
                                        </p:tav>
                                        <p:tav tm="100000">
                                          <p:val>
                                            <p:strVal val="#ppt_x"/>
                                          </p:val>
                                        </p:tav>
                                      </p:tavLst>
                                    </p:anim>
                                    <p:anim calcmode="lin" valueType="num">
                                      <p:cBhvr>
                                        <p:cTn id="9" dur="7200" decel="100000" fill="hold"/>
                                        <p:tgtEl>
                                          <p:spTgt spid="3"/>
                                        </p:tgtEl>
                                        <p:attrNameLst>
                                          <p:attrName>ppt_y</p:attrName>
                                        </p:attrNameLst>
                                      </p:cBhvr>
                                      <p:tavLst>
                                        <p:tav tm="0">
                                          <p:val>
                                            <p:strVal val="#ppt_y+1"/>
                                          </p:val>
                                        </p:tav>
                                        <p:tav tm="100000">
                                          <p:val>
                                            <p:strVal val="#ppt_y-.03"/>
                                          </p:val>
                                        </p:tav>
                                      </p:tavLst>
                                    </p:anim>
                                    <p:anim calcmode="lin" valueType="num">
                                      <p:cBhvr>
                                        <p:cTn id="10" dur="800" accel="100000" fill="hold">
                                          <p:stCondLst>
                                            <p:cond delay="72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5CB9-C04B-548D-C57A-D8F3C4AED1CE}"/>
              </a:ext>
            </a:extLst>
          </p:cNvPr>
          <p:cNvSpPr>
            <a:spLocks noGrp="1"/>
          </p:cNvSpPr>
          <p:nvPr>
            <p:ph type="title"/>
          </p:nvPr>
        </p:nvSpPr>
        <p:spPr>
          <a:xfrm>
            <a:off x="1042696" y="188946"/>
            <a:ext cx="7584572" cy="1639854"/>
          </a:xfrm>
        </p:spPr>
        <p:txBody>
          <a:bodyPr/>
          <a:lstStyle/>
          <a:p>
            <a:r>
              <a:rPr lang="en-IN" b="1" dirty="0">
                <a:solidFill>
                  <a:srgbClr val="FF0000"/>
                </a:solidFill>
                <a:latin typeface="Bradley Hand ITC" panose="03070402050302030203" pitchFamily="66" charset="0"/>
                <a:ea typeface="Cascadia Code ExtraLight" panose="020B0609020000020004" pitchFamily="49" charset="0"/>
                <a:cs typeface="Cascadia Code ExtraLight" panose="020B0609020000020004" pitchFamily="49" charset="0"/>
              </a:rPr>
              <a:t>Thanks for listening</a:t>
            </a:r>
          </a:p>
        </p:txBody>
      </p:sp>
      <p:pic>
        <p:nvPicPr>
          <p:cNvPr id="15" name="Content Placeholder 14">
            <a:extLst>
              <a:ext uri="{FF2B5EF4-FFF2-40B4-BE49-F238E27FC236}">
                <a16:creationId xmlns:a16="http://schemas.microsoft.com/office/drawing/2014/main" id="{9467AB1D-FF66-F0B3-D1DF-27AD13F885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039" y="1490565"/>
            <a:ext cx="6689885" cy="26918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998344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33"/>
          <p:cNvSpPr/>
          <p:nvPr/>
        </p:nvSpPr>
        <p:spPr>
          <a:xfrm>
            <a:off x="6032675" y="2025275"/>
            <a:ext cx="2010600" cy="201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txBox="1">
            <a:spLocks noGrp="1"/>
          </p:cNvSpPr>
          <p:nvPr>
            <p:ph type="title"/>
          </p:nvPr>
        </p:nvSpPr>
        <p:spPr>
          <a:xfrm>
            <a:off x="729300" y="445025"/>
            <a:ext cx="76854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t>Problem statement</a:t>
            </a:r>
            <a:endParaRPr sz="4000"/>
          </a:p>
        </p:txBody>
      </p:sp>
      <p:sp>
        <p:nvSpPr>
          <p:cNvPr id="1473" name="Google Shape;1473;p33"/>
          <p:cNvSpPr txBox="1">
            <a:spLocks noGrp="1"/>
          </p:cNvSpPr>
          <p:nvPr>
            <p:ph type="body" idx="1"/>
          </p:nvPr>
        </p:nvSpPr>
        <p:spPr>
          <a:xfrm>
            <a:off x="505675" y="1589750"/>
            <a:ext cx="4937700" cy="21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IN" sz="2800" dirty="0"/>
              <a:t>N</a:t>
            </a:r>
            <a:r>
              <a:rPr lang="en" sz="2800" dirty="0"/>
              <a:t>ormal trolly is somewhat difficult to use:</a:t>
            </a:r>
            <a:endParaRPr sz="2800" dirty="0"/>
          </a:p>
          <a:p>
            <a:pPr marL="457200" lvl="0" indent="-317500" algn="l" rtl="0">
              <a:spcBef>
                <a:spcPts val="1600"/>
              </a:spcBef>
              <a:spcAft>
                <a:spcPts val="0"/>
              </a:spcAft>
              <a:buClr>
                <a:schemeClr val="dk1"/>
              </a:buClr>
              <a:buSzPts val="1400"/>
              <a:buFont typeface="Didact Gothic"/>
              <a:buChar char="●"/>
            </a:pPr>
            <a:r>
              <a:rPr lang="en" sz="2400" dirty="0"/>
              <a:t>Unable to use it on stairs.</a:t>
            </a:r>
            <a:endParaRPr sz="2400" dirty="0"/>
          </a:p>
          <a:p>
            <a:pPr marL="457200" lvl="0" indent="-317500" algn="l" rtl="0">
              <a:spcBef>
                <a:spcPts val="0"/>
              </a:spcBef>
              <a:spcAft>
                <a:spcPts val="0"/>
              </a:spcAft>
              <a:buClr>
                <a:schemeClr val="dk1"/>
              </a:buClr>
              <a:buSzPts val="1400"/>
              <a:buFont typeface="Didact Gothic"/>
              <a:buChar char="●"/>
            </a:pPr>
            <a:r>
              <a:rPr lang="en" sz="2400" dirty="0"/>
              <a:t>Difficult to use in sandy road because it has small wheels.</a:t>
            </a:r>
            <a:endParaRPr sz="2400" dirty="0"/>
          </a:p>
        </p:txBody>
      </p:sp>
      <p:grpSp>
        <p:nvGrpSpPr>
          <p:cNvPr id="1474" name="Google Shape;1474;p33"/>
          <p:cNvGrpSpPr/>
          <p:nvPr/>
        </p:nvGrpSpPr>
        <p:grpSpPr>
          <a:xfrm>
            <a:off x="5742837" y="1892177"/>
            <a:ext cx="1866882" cy="2724773"/>
            <a:chOff x="5742837" y="1892177"/>
            <a:chExt cx="1866882" cy="2724773"/>
          </a:xfrm>
        </p:grpSpPr>
        <p:sp>
          <p:nvSpPr>
            <p:cNvPr id="1475" name="Google Shape;1475;p33"/>
            <p:cNvSpPr/>
            <p:nvPr/>
          </p:nvSpPr>
          <p:spPr>
            <a:xfrm flipH="1">
              <a:off x="7304446" y="3967699"/>
              <a:ext cx="21562" cy="39172"/>
            </a:xfrm>
            <a:custGeom>
              <a:avLst/>
              <a:gdLst/>
              <a:ahLst/>
              <a:cxnLst/>
              <a:rect l="l" t="t" r="r" b="b"/>
              <a:pathLst>
                <a:path w="878" h="1654" extrusionOk="0">
                  <a:moveTo>
                    <a:pt x="813" y="1"/>
                  </a:moveTo>
                  <a:cubicBezTo>
                    <a:pt x="792" y="1"/>
                    <a:pt x="769" y="12"/>
                    <a:pt x="757" y="37"/>
                  </a:cubicBezTo>
                  <a:lnTo>
                    <a:pt x="390" y="771"/>
                  </a:lnTo>
                  <a:lnTo>
                    <a:pt x="190" y="1138"/>
                  </a:lnTo>
                  <a:cubicBezTo>
                    <a:pt x="123" y="1238"/>
                    <a:pt x="56" y="1371"/>
                    <a:pt x="23" y="1505"/>
                  </a:cubicBezTo>
                  <a:cubicBezTo>
                    <a:pt x="1" y="1594"/>
                    <a:pt x="82" y="1653"/>
                    <a:pt x="159" y="1653"/>
                  </a:cubicBezTo>
                  <a:cubicBezTo>
                    <a:pt x="197" y="1653"/>
                    <a:pt x="234" y="1638"/>
                    <a:pt x="256" y="1605"/>
                  </a:cubicBezTo>
                  <a:cubicBezTo>
                    <a:pt x="323" y="1471"/>
                    <a:pt x="390" y="1371"/>
                    <a:pt x="423" y="1238"/>
                  </a:cubicBezTo>
                  <a:lnTo>
                    <a:pt x="590" y="838"/>
                  </a:lnTo>
                  <a:cubicBezTo>
                    <a:pt x="690" y="604"/>
                    <a:pt x="757" y="337"/>
                    <a:pt x="857" y="70"/>
                  </a:cubicBezTo>
                  <a:cubicBezTo>
                    <a:pt x="877" y="29"/>
                    <a:pt x="847" y="1"/>
                    <a:pt x="813"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flipH="1">
              <a:off x="7332785" y="3955337"/>
              <a:ext cx="27087" cy="42085"/>
            </a:xfrm>
            <a:custGeom>
              <a:avLst/>
              <a:gdLst/>
              <a:ahLst/>
              <a:cxnLst/>
              <a:rect l="l" t="t" r="r" b="b"/>
              <a:pathLst>
                <a:path w="1103" h="1777" extrusionOk="0">
                  <a:moveTo>
                    <a:pt x="878" y="1"/>
                  </a:moveTo>
                  <a:cubicBezTo>
                    <a:pt x="840" y="1"/>
                    <a:pt x="801" y="18"/>
                    <a:pt x="768" y="59"/>
                  </a:cubicBezTo>
                  <a:cubicBezTo>
                    <a:pt x="535" y="259"/>
                    <a:pt x="368" y="492"/>
                    <a:pt x="234" y="759"/>
                  </a:cubicBezTo>
                  <a:cubicBezTo>
                    <a:pt x="168" y="926"/>
                    <a:pt x="101" y="1059"/>
                    <a:pt x="68" y="1226"/>
                  </a:cubicBezTo>
                  <a:cubicBezTo>
                    <a:pt x="1" y="1360"/>
                    <a:pt x="1" y="1560"/>
                    <a:pt x="68" y="1727"/>
                  </a:cubicBezTo>
                  <a:cubicBezTo>
                    <a:pt x="101" y="1760"/>
                    <a:pt x="143" y="1777"/>
                    <a:pt x="184" y="1777"/>
                  </a:cubicBezTo>
                  <a:cubicBezTo>
                    <a:pt x="226" y="1777"/>
                    <a:pt x="268" y="1760"/>
                    <a:pt x="301" y="1727"/>
                  </a:cubicBezTo>
                  <a:cubicBezTo>
                    <a:pt x="401" y="1627"/>
                    <a:pt x="468" y="1460"/>
                    <a:pt x="468" y="1326"/>
                  </a:cubicBezTo>
                  <a:cubicBezTo>
                    <a:pt x="501" y="1193"/>
                    <a:pt x="535" y="1059"/>
                    <a:pt x="601" y="926"/>
                  </a:cubicBezTo>
                  <a:cubicBezTo>
                    <a:pt x="701" y="693"/>
                    <a:pt x="835" y="459"/>
                    <a:pt x="1002" y="259"/>
                  </a:cubicBezTo>
                  <a:cubicBezTo>
                    <a:pt x="1102" y="158"/>
                    <a:pt x="994" y="1"/>
                    <a:pt x="878"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flipH="1">
              <a:off x="6329313" y="2268002"/>
              <a:ext cx="796281" cy="539952"/>
            </a:xfrm>
            <a:custGeom>
              <a:avLst/>
              <a:gdLst/>
              <a:ahLst/>
              <a:cxnLst/>
              <a:rect l="l" t="t" r="r" b="b"/>
              <a:pathLst>
                <a:path w="32425" h="22799" extrusionOk="0">
                  <a:moveTo>
                    <a:pt x="31187" y="0"/>
                  </a:moveTo>
                  <a:cubicBezTo>
                    <a:pt x="30840" y="0"/>
                    <a:pt x="30469" y="122"/>
                    <a:pt x="30156" y="279"/>
                  </a:cubicBezTo>
                  <a:cubicBezTo>
                    <a:pt x="29255" y="679"/>
                    <a:pt x="28455" y="1280"/>
                    <a:pt x="27821" y="2013"/>
                  </a:cubicBezTo>
                  <a:cubicBezTo>
                    <a:pt x="26954" y="3047"/>
                    <a:pt x="26353" y="4215"/>
                    <a:pt x="25519" y="5282"/>
                  </a:cubicBezTo>
                  <a:cubicBezTo>
                    <a:pt x="24585" y="6450"/>
                    <a:pt x="23618" y="7584"/>
                    <a:pt x="22550" y="8618"/>
                  </a:cubicBezTo>
                  <a:cubicBezTo>
                    <a:pt x="20149" y="10986"/>
                    <a:pt x="16946" y="12388"/>
                    <a:pt x="13777" y="13355"/>
                  </a:cubicBezTo>
                  <a:cubicBezTo>
                    <a:pt x="10975" y="14222"/>
                    <a:pt x="8007" y="14989"/>
                    <a:pt x="5038" y="15190"/>
                  </a:cubicBezTo>
                  <a:cubicBezTo>
                    <a:pt x="3570" y="15290"/>
                    <a:pt x="1869" y="15323"/>
                    <a:pt x="935" y="16457"/>
                  </a:cubicBezTo>
                  <a:cubicBezTo>
                    <a:pt x="1" y="17758"/>
                    <a:pt x="1" y="19493"/>
                    <a:pt x="935" y="20794"/>
                  </a:cubicBezTo>
                  <a:cubicBezTo>
                    <a:pt x="2163" y="22354"/>
                    <a:pt x="3936" y="22799"/>
                    <a:pt x="5760" y="22799"/>
                  </a:cubicBezTo>
                  <a:cubicBezTo>
                    <a:pt x="6860" y="22799"/>
                    <a:pt x="7979" y="22637"/>
                    <a:pt x="9007" y="22461"/>
                  </a:cubicBezTo>
                  <a:cubicBezTo>
                    <a:pt x="10475" y="22195"/>
                    <a:pt x="11943" y="21794"/>
                    <a:pt x="13344" y="21294"/>
                  </a:cubicBezTo>
                  <a:cubicBezTo>
                    <a:pt x="19715" y="18859"/>
                    <a:pt x="24752" y="13822"/>
                    <a:pt x="27954" y="7717"/>
                  </a:cubicBezTo>
                  <a:cubicBezTo>
                    <a:pt x="28355" y="6817"/>
                    <a:pt x="28855" y="5950"/>
                    <a:pt x="29422" y="5149"/>
                  </a:cubicBezTo>
                  <a:cubicBezTo>
                    <a:pt x="30256" y="4115"/>
                    <a:pt x="31390" y="3314"/>
                    <a:pt x="31990" y="2180"/>
                  </a:cubicBezTo>
                  <a:cubicBezTo>
                    <a:pt x="32324" y="1546"/>
                    <a:pt x="32424" y="646"/>
                    <a:pt x="31857" y="212"/>
                  </a:cubicBezTo>
                  <a:cubicBezTo>
                    <a:pt x="31664" y="61"/>
                    <a:pt x="31431" y="0"/>
                    <a:pt x="3118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flipH="1">
              <a:off x="6426000" y="3398437"/>
              <a:ext cx="234304" cy="323464"/>
            </a:xfrm>
            <a:custGeom>
              <a:avLst/>
              <a:gdLst/>
              <a:ahLst/>
              <a:cxnLst/>
              <a:rect l="l" t="t" r="r" b="b"/>
              <a:pathLst>
                <a:path w="9541" h="13658" extrusionOk="0">
                  <a:moveTo>
                    <a:pt x="3302" y="0"/>
                  </a:moveTo>
                  <a:cubicBezTo>
                    <a:pt x="2899" y="0"/>
                    <a:pt x="2456" y="108"/>
                    <a:pt x="1969" y="348"/>
                  </a:cubicBezTo>
                  <a:cubicBezTo>
                    <a:pt x="768" y="881"/>
                    <a:pt x="1" y="2082"/>
                    <a:pt x="68" y="3417"/>
                  </a:cubicBezTo>
                  <a:cubicBezTo>
                    <a:pt x="234" y="6719"/>
                    <a:pt x="3236" y="11055"/>
                    <a:pt x="4971" y="13657"/>
                  </a:cubicBezTo>
                  <a:cubicBezTo>
                    <a:pt x="6305" y="12490"/>
                    <a:pt x="7873" y="11556"/>
                    <a:pt x="9541" y="10922"/>
                  </a:cubicBezTo>
                  <a:cubicBezTo>
                    <a:pt x="8440" y="8087"/>
                    <a:pt x="7306" y="5285"/>
                    <a:pt x="6072" y="2483"/>
                  </a:cubicBezTo>
                  <a:cubicBezTo>
                    <a:pt x="5463" y="1087"/>
                    <a:pt x="4584" y="0"/>
                    <a:pt x="3302"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flipH="1">
              <a:off x="6218735" y="3567415"/>
              <a:ext cx="340811" cy="222456"/>
            </a:xfrm>
            <a:custGeom>
              <a:avLst/>
              <a:gdLst/>
              <a:ahLst/>
              <a:cxnLst/>
              <a:rect l="l" t="t" r="r" b="b"/>
              <a:pathLst>
                <a:path w="13878" h="9393" extrusionOk="0">
                  <a:moveTo>
                    <a:pt x="12273" y="1"/>
                  </a:moveTo>
                  <a:cubicBezTo>
                    <a:pt x="12197" y="1"/>
                    <a:pt x="12120" y="6"/>
                    <a:pt x="12043" y="18"/>
                  </a:cubicBezTo>
                  <a:cubicBezTo>
                    <a:pt x="11742" y="84"/>
                    <a:pt x="11476" y="184"/>
                    <a:pt x="11209" y="318"/>
                  </a:cubicBezTo>
                  <a:cubicBezTo>
                    <a:pt x="9589" y="1077"/>
                    <a:pt x="7930" y="1894"/>
                    <a:pt x="6189" y="1894"/>
                  </a:cubicBezTo>
                  <a:cubicBezTo>
                    <a:pt x="5636" y="1894"/>
                    <a:pt x="5075" y="1812"/>
                    <a:pt x="4504" y="1619"/>
                  </a:cubicBezTo>
                  <a:cubicBezTo>
                    <a:pt x="3437" y="3287"/>
                    <a:pt x="1869" y="4588"/>
                    <a:pt x="1" y="5321"/>
                  </a:cubicBezTo>
                  <a:cubicBezTo>
                    <a:pt x="1" y="5321"/>
                    <a:pt x="1268" y="8123"/>
                    <a:pt x="1335" y="8324"/>
                  </a:cubicBezTo>
                  <a:cubicBezTo>
                    <a:pt x="1560" y="8967"/>
                    <a:pt x="2188" y="9393"/>
                    <a:pt x="2861" y="9393"/>
                  </a:cubicBezTo>
                  <a:cubicBezTo>
                    <a:pt x="2886" y="9393"/>
                    <a:pt x="2911" y="9392"/>
                    <a:pt x="2936" y="9391"/>
                  </a:cubicBezTo>
                  <a:lnTo>
                    <a:pt x="13877" y="1452"/>
                  </a:lnTo>
                  <a:cubicBezTo>
                    <a:pt x="13786" y="629"/>
                    <a:pt x="13081" y="1"/>
                    <a:pt x="12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flipH="1">
              <a:off x="7343466" y="4234541"/>
              <a:ext cx="193342" cy="309752"/>
            </a:xfrm>
            <a:custGeom>
              <a:avLst/>
              <a:gdLst/>
              <a:ahLst/>
              <a:cxnLst/>
              <a:rect l="l" t="t" r="r" b="b"/>
              <a:pathLst>
                <a:path w="7873" h="13079" extrusionOk="0">
                  <a:moveTo>
                    <a:pt x="4704" y="1"/>
                  </a:moveTo>
                  <a:cubicBezTo>
                    <a:pt x="3633" y="1"/>
                    <a:pt x="2616" y="524"/>
                    <a:pt x="2035" y="1436"/>
                  </a:cubicBezTo>
                  <a:cubicBezTo>
                    <a:pt x="201" y="4205"/>
                    <a:pt x="101" y="9476"/>
                    <a:pt x="1" y="12611"/>
                  </a:cubicBezTo>
                  <a:cubicBezTo>
                    <a:pt x="448" y="12569"/>
                    <a:pt x="898" y="12548"/>
                    <a:pt x="1348" y="12548"/>
                  </a:cubicBezTo>
                  <a:cubicBezTo>
                    <a:pt x="2674" y="12548"/>
                    <a:pt x="4001" y="12729"/>
                    <a:pt x="5271" y="13078"/>
                  </a:cubicBezTo>
                  <a:cubicBezTo>
                    <a:pt x="6072" y="10143"/>
                    <a:pt x="6806" y="7207"/>
                    <a:pt x="7439" y="4205"/>
                  </a:cubicBezTo>
                  <a:cubicBezTo>
                    <a:pt x="7873" y="2270"/>
                    <a:pt x="7606" y="469"/>
                    <a:pt x="5371" y="69"/>
                  </a:cubicBezTo>
                  <a:cubicBezTo>
                    <a:pt x="5149" y="23"/>
                    <a:pt x="4925" y="1"/>
                    <a:pt x="470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flipH="1">
              <a:off x="7194376" y="4488967"/>
              <a:ext cx="364533" cy="127984"/>
            </a:xfrm>
            <a:custGeom>
              <a:avLst/>
              <a:gdLst/>
              <a:ahLst/>
              <a:cxnLst/>
              <a:rect l="l" t="t" r="r" b="b"/>
              <a:pathLst>
                <a:path w="14844" h="5404" extrusionOk="0">
                  <a:moveTo>
                    <a:pt x="6705" y="0"/>
                  </a:moveTo>
                  <a:cubicBezTo>
                    <a:pt x="5582" y="441"/>
                    <a:pt x="4399" y="665"/>
                    <a:pt x="3214" y="665"/>
                  </a:cubicBezTo>
                  <a:cubicBezTo>
                    <a:pt x="2427" y="665"/>
                    <a:pt x="1639" y="567"/>
                    <a:pt x="867" y="367"/>
                  </a:cubicBezTo>
                  <a:cubicBezTo>
                    <a:pt x="867" y="367"/>
                    <a:pt x="234" y="3336"/>
                    <a:pt x="200" y="3603"/>
                  </a:cubicBezTo>
                  <a:cubicBezTo>
                    <a:pt x="0" y="4270"/>
                    <a:pt x="267" y="5004"/>
                    <a:pt x="867" y="5404"/>
                  </a:cubicBezTo>
                  <a:lnTo>
                    <a:pt x="14377" y="5404"/>
                  </a:lnTo>
                  <a:cubicBezTo>
                    <a:pt x="14844" y="4603"/>
                    <a:pt x="14544" y="3603"/>
                    <a:pt x="13743" y="3169"/>
                  </a:cubicBezTo>
                  <a:cubicBezTo>
                    <a:pt x="13476" y="3036"/>
                    <a:pt x="13176" y="2936"/>
                    <a:pt x="12876" y="2902"/>
                  </a:cubicBezTo>
                  <a:cubicBezTo>
                    <a:pt x="10574" y="2502"/>
                    <a:pt x="8139" y="2068"/>
                    <a:pt x="6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flipH="1">
              <a:off x="6592444" y="2853682"/>
              <a:ext cx="1017275" cy="1540849"/>
            </a:xfrm>
            <a:custGeom>
              <a:avLst/>
              <a:gdLst/>
              <a:ahLst/>
              <a:cxnLst/>
              <a:rect l="l" t="t" r="r" b="b"/>
              <a:pathLst>
                <a:path w="41424" h="65061" extrusionOk="0">
                  <a:moveTo>
                    <a:pt x="34628" y="0"/>
                  </a:moveTo>
                  <a:cubicBezTo>
                    <a:pt x="34359" y="0"/>
                    <a:pt x="34080" y="22"/>
                    <a:pt x="33792" y="66"/>
                  </a:cubicBezTo>
                  <a:cubicBezTo>
                    <a:pt x="31724" y="367"/>
                    <a:pt x="29922" y="1601"/>
                    <a:pt x="28154" y="2702"/>
                  </a:cubicBezTo>
                  <a:cubicBezTo>
                    <a:pt x="21249" y="6971"/>
                    <a:pt x="13344" y="7772"/>
                    <a:pt x="5505" y="9340"/>
                  </a:cubicBezTo>
                  <a:cubicBezTo>
                    <a:pt x="4671" y="9440"/>
                    <a:pt x="3837" y="9740"/>
                    <a:pt x="3103" y="10174"/>
                  </a:cubicBezTo>
                  <a:cubicBezTo>
                    <a:pt x="1" y="12342"/>
                    <a:pt x="1235" y="18113"/>
                    <a:pt x="1669" y="21215"/>
                  </a:cubicBezTo>
                  <a:cubicBezTo>
                    <a:pt x="2469" y="27019"/>
                    <a:pt x="4237" y="32623"/>
                    <a:pt x="5905" y="38260"/>
                  </a:cubicBezTo>
                  <a:cubicBezTo>
                    <a:pt x="6239" y="39261"/>
                    <a:pt x="6439" y="40295"/>
                    <a:pt x="6506" y="41363"/>
                  </a:cubicBezTo>
                  <a:cubicBezTo>
                    <a:pt x="6472" y="42397"/>
                    <a:pt x="6305" y="43464"/>
                    <a:pt x="6005" y="44465"/>
                  </a:cubicBezTo>
                  <a:lnTo>
                    <a:pt x="1402" y="62344"/>
                  </a:lnTo>
                  <a:lnTo>
                    <a:pt x="1002" y="64012"/>
                  </a:lnTo>
                  <a:cubicBezTo>
                    <a:pt x="816" y="64717"/>
                    <a:pt x="4004" y="65061"/>
                    <a:pt x="7077" y="65061"/>
                  </a:cubicBezTo>
                  <a:cubicBezTo>
                    <a:pt x="9530" y="65061"/>
                    <a:pt x="11910" y="64842"/>
                    <a:pt x="12443" y="64412"/>
                  </a:cubicBezTo>
                  <a:cubicBezTo>
                    <a:pt x="13677" y="63478"/>
                    <a:pt x="14311" y="62011"/>
                    <a:pt x="14878" y="60576"/>
                  </a:cubicBezTo>
                  <a:cubicBezTo>
                    <a:pt x="15812" y="58208"/>
                    <a:pt x="16679" y="55840"/>
                    <a:pt x="17447" y="53438"/>
                  </a:cubicBezTo>
                  <a:cubicBezTo>
                    <a:pt x="17680" y="52737"/>
                    <a:pt x="17914" y="52037"/>
                    <a:pt x="18114" y="51303"/>
                  </a:cubicBezTo>
                  <a:cubicBezTo>
                    <a:pt x="18948" y="48634"/>
                    <a:pt x="19481" y="45899"/>
                    <a:pt x="19615" y="43097"/>
                  </a:cubicBezTo>
                  <a:cubicBezTo>
                    <a:pt x="19782" y="39261"/>
                    <a:pt x="18714" y="35558"/>
                    <a:pt x="18447" y="31789"/>
                  </a:cubicBezTo>
                  <a:cubicBezTo>
                    <a:pt x="18281" y="29588"/>
                    <a:pt x="18114" y="27386"/>
                    <a:pt x="17980" y="25184"/>
                  </a:cubicBezTo>
                  <a:cubicBezTo>
                    <a:pt x="17880" y="23850"/>
                    <a:pt x="17113" y="20815"/>
                    <a:pt x="18214" y="19780"/>
                  </a:cubicBezTo>
                  <a:cubicBezTo>
                    <a:pt x="19415" y="18680"/>
                    <a:pt x="23051" y="18379"/>
                    <a:pt x="24618" y="17912"/>
                  </a:cubicBezTo>
                  <a:cubicBezTo>
                    <a:pt x="26953" y="17212"/>
                    <a:pt x="29322" y="16445"/>
                    <a:pt x="31557" y="15678"/>
                  </a:cubicBezTo>
                  <a:cubicBezTo>
                    <a:pt x="33792" y="14910"/>
                    <a:pt x="36093" y="14076"/>
                    <a:pt x="37828" y="12475"/>
                  </a:cubicBezTo>
                  <a:cubicBezTo>
                    <a:pt x="41424" y="9198"/>
                    <a:pt x="40193" y="0"/>
                    <a:pt x="34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flipH="1">
              <a:off x="6398126" y="2854653"/>
              <a:ext cx="455495" cy="732164"/>
            </a:xfrm>
            <a:custGeom>
              <a:avLst/>
              <a:gdLst/>
              <a:ahLst/>
              <a:cxnLst/>
              <a:rect l="l" t="t" r="r" b="b"/>
              <a:pathLst>
                <a:path w="18548" h="30915" extrusionOk="0">
                  <a:moveTo>
                    <a:pt x="4149" y="0"/>
                  </a:moveTo>
                  <a:cubicBezTo>
                    <a:pt x="3092" y="0"/>
                    <a:pt x="2072" y="313"/>
                    <a:pt x="1402" y="1093"/>
                  </a:cubicBezTo>
                  <a:cubicBezTo>
                    <a:pt x="1" y="2794"/>
                    <a:pt x="901" y="6697"/>
                    <a:pt x="1268" y="8765"/>
                  </a:cubicBezTo>
                  <a:cubicBezTo>
                    <a:pt x="2636" y="16370"/>
                    <a:pt x="4837" y="23776"/>
                    <a:pt x="7773" y="30914"/>
                  </a:cubicBezTo>
                  <a:cubicBezTo>
                    <a:pt x="11242" y="29647"/>
                    <a:pt x="14711" y="28479"/>
                    <a:pt x="18247" y="27378"/>
                  </a:cubicBezTo>
                  <a:cubicBezTo>
                    <a:pt x="18547" y="27278"/>
                    <a:pt x="15011" y="16437"/>
                    <a:pt x="14711" y="15570"/>
                  </a:cubicBezTo>
                  <a:cubicBezTo>
                    <a:pt x="13644" y="12468"/>
                    <a:pt x="12476" y="9432"/>
                    <a:pt x="11142" y="6397"/>
                  </a:cubicBezTo>
                  <a:cubicBezTo>
                    <a:pt x="10275" y="4362"/>
                    <a:pt x="9240" y="2294"/>
                    <a:pt x="7439" y="993"/>
                  </a:cubicBezTo>
                  <a:cubicBezTo>
                    <a:pt x="6604" y="407"/>
                    <a:pt x="5353" y="0"/>
                    <a:pt x="41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flipH="1">
              <a:off x="6897008" y="2549095"/>
              <a:ext cx="704509" cy="655999"/>
            </a:xfrm>
            <a:custGeom>
              <a:avLst/>
              <a:gdLst/>
              <a:ahLst/>
              <a:cxnLst/>
              <a:rect l="l" t="t" r="r" b="b"/>
              <a:pathLst>
                <a:path w="28688" h="27699" extrusionOk="0">
                  <a:moveTo>
                    <a:pt x="16034" y="1"/>
                  </a:moveTo>
                  <a:cubicBezTo>
                    <a:pt x="13235" y="1"/>
                    <a:pt x="10448" y="882"/>
                    <a:pt x="8707" y="3187"/>
                  </a:cubicBezTo>
                  <a:cubicBezTo>
                    <a:pt x="7639" y="4688"/>
                    <a:pt x="6972" y="6389"/>
                    <a:pt x="6405" y="8157"/>
                  </a:cubicBezTo>
                  <a:cubicBezTo>
                    <a:pt x="6305" y="8491"/>
                    <a:pt x="6172" y="8824"/>
                    <a:pt x="6105" y="9158"/>
                  </a:cubicBezTo>
                  <a:cubicBezTo>
                    <a:pt x="4804" y="13494"/>
                    <a:pt x="3203" y="17764"/>
                    <a:pt x="1401" y="21900"/>
                  </a:cubicBezTo>
                  <a:cubicBezTo>
                    <a:pt x="901" y="22901"/>
                    <a:pt x="0" y="23435"/>
                    <a:pt x="1001" y="24602"/>
                  </a:cubicBezTo>
                  <a:cubicBezTo>
                    <a:pt x="1568" y="25169"/>
                    <a:pt x="2202" y="25570"/>
                    <a:pt x="2936" y="25803"/>
                  </a:cubicBezTo>
                  <a:cubicBezTo>
                    <a:pt x="4637" y="26537"/>
                    <a:pt x="6338" y="27271"/>
                    <a:pt x="8140" y="27571"/>
                  </a:cubicBezTo>
                  <a:cubicBezTo>
                    <a:pt x="8684" y="27657"/>
                    <a:pt x="9232" y="27699"/>
                    <a:pt x="9780" y="27699"/>
                  </a:cubicBezTo>
                  <a:cubicBezTo>
                    <a:pt x="14128" y="27699"/>
                    <a:pt x="18422" y="25074"/>
                    <a:pt x="20348" y="21133"/>
                  </a:cubicBezTo>
                  <a:cubicBezTo>
                    <a:pt x="21082" y="19565"/>
                    <a:pt x="20949" y="18064"/>
                    <a:pt x="21116" y="16363"/>
                  </a:cubicBezTo>
                  <a:cubicBezTo>
                    <a:pt x="21149" y="15930"/>
                    <a:pt x="21583" y="11460"/>
                    <a:pt x="21849" y="11460"/>
                  </a:cubicBezTo>
                  <a:lnTo>
                    <a:pt x="26186" y="11426"/>
                  </a:lnTo>
                  <a:cubicBezTo>
                    <a:pt x="27153" y="8091"/>
                    <a:pt x="27987" y="4755"/>
                    <a:pt x="28688" y="1386"/>
                  </a:cubicBezTo>
                  <a:cubicBezTo>
                    <a:pt x="25419" y="1019"/>
                    <a:pt x="22216" y="986"/>
                    <a:pt x="19014" y="318"/>
                  </a:cubicBezTo>
                  <a:cubicBezTo>
                    <a:pt x="18051" y="115"/>
                    <a:pt x="17042" y="1"/>
                    <a:pt x="16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flipH="1">
              <a:off x="6981440" y="2332136"/>
              <a:ext cx="244889" cy="290308"/>
            </a:xfrm>
            <a:custGeom>
              <a:avLst/>
              <a:gdLst/>
              <a:ahLst/>
              <a:cxnLst/>
              <a:rect l="l" t="t" r="r" b="b"/>
              <a:pathLst>
                <a:path w="9972" h="12258" extrusionOk="0">
                  <a:moveTo>
                    <a:pt x="7374" y="1"/>
                  </a:moveTo>
                  <a:cubicBezTo>
                    <a:pt x="6882" y="1"/>
                    <a:pt x="6364" y="69"/>
                    <a:pt x="5871" y="173"/>
                  </a:cubicBezTo>
                  <a:cubicBezTo>
                    <a:pt x="4937" y="339"/>
                    <a:pt x="4070" y="873"/>
                    <a:pt x="3536" y="1674"/>
                  </a:cubicBezTo>
                  <a:cubicBezTo>
                    <a:pt x="2769" y="2975"/>
                    <a:pt x="2468" y="4676"/>
                    <a:pt x="2001" y="6077"/>
                  </a:cubicBezTo>
                  <a:cubicBezTo>
                    <a:pt x="1868" y="6410"/>
                    <a:pt x="1768" y="6744"/>
                    <a:pt x="1635" y="7078"/>
                  </a:cubicBezTo>
                  <a:cubicBezTo>
                    <a:pt x="1168" y="8379"/>
                    <a:pt x="600" y="9680"/>
                    <a:pt x="0" y="10947"/>
                  </a:cubicBezTo>
                  <a:cubicBezTo>
                    <a:pt x="1213" y="11809"/>
                    <a:pt x="2643" y="12258"/>
                    <a:pt x="4097" y="12258"/>
                  </a:cubicBezTo>
                  <a:cubicBezTo>
                    <a:pt x="4443" y="12258"/>
                    <a:pt x="4791" y="12233"/>
                    <a:pt x="5137" y="12181"/>
                  </a:cubicBezTo>
                  <a:cubicBezTo>
                    <a:pt x="5404" y="10914"/>
                    <a:pt x="5737" y="9646"/>
                    <a:pt x="6138" y="8445"/>
                  </a:cubicBezTo>
                  <a:cubicBezTo>
                    <a:pt x="6204" y="8245"/>
                    <a:pt x="6305" y="8078"/>
                    <a:pt x="6438" y="7945"/>
                  </a:cubicBezTo>
                  <a:cubicBezTo>
                    <a:pt x="6638" y="7811"/>
                    <a:pt x="6838" y="7745"/>
                    <a:pt x="7038" y="7711"/>
                  </a:cubicBezTo>
                  <a:cubicBezTo>
                    <a:pt x="8006" y="7478"/>
                    <a:pt x="8573" y="6511"/>
                    <a:pt x="8973" y="5577"/>
                  </a:cubicBezTo>
                  <a:cubicBezTo>
                    <a:pt x="9373" y="4576"/>
                    <a:pt x="9640" y="3508"/>
                    <a:pt x="9774" y="2408"/>
                  </a:cubicBezTo>
                  <a:cubicBezTo>
                    <a:pt x="9971" y="555"/>
                    <a:pt x="8778" y="1"/>
                    <a:pt x="737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flipH="1">
              <a:off x="6962531" y="2291969"/>
              <a:ext cx="236785" cy="173124"/>
            </a:xfrm>
            <a:custGeom>
              <a:avLst/>
              <a:gdLst/>
              <a:ahLst/>
              <a:cxnLst/>
              <a:rect l="l" t="t" r="r" b="b"/>
              <a:pathLst>
                <a:path w="9642" h="7310" extrusionOk="0">
                  <a:moveTo>
                    <a:pt x="7806" y="1"/>
                  </a:moveTo>
                  <a:cubicBezTo>
                    <a:pt x="7406" y="34"/>
                    <a:pt x="6972" y="134"/>
                    <a:pt x="6572" y="268"/>
                  </a:cubicBezTo>
                  <a:cubicBezTo>
                    <a:pt x="6500" y="276"/>
                    <a:pt x="6428" y="280"/>
                    <a:pt x="6355" y="280"/>
                  </a:cubicBezTo>
                  <a:cubicBezTo>
                    <a:pt x="5738" y="280"/>
                    <a:pt x="5096" y="12"/>
                    <a:pt x="4499" y="12"/>
                  </a:cubicBezTo>
                  <a:cubicBezTo>
                    <a:pt x="4318" y="12"/>
                    <a:pt x="4141" y="37"/>
                    <a:pt x="3970" y="101"/>
                  </a:cubicBezTo>
                  <a:cubicBezTo>
                    <a:pt x="3470" y="301"/>
                    <a:pt x="3170" y="701"/>
                    <a:pt x="2736" y="968"/>
                  </a:cubicBezTo>
                  <a:cubicBezTo>
                    <a:pt x="2403" y="1168"/>
                    <a:pt x="2036" y="1268"/>
                    <a:pt x="1702" y="1502"/>
                  </a:cubicBezTo>
                  <a:cubicBezTo>
                    <a:pt x="668" y="2236"/>
                    <a:pt x="1002" y="3670"/>
                    <a:pt x="535" y="4704"/>
                  </a:cubicBezTo>
                  <a:cubicBezTo>
                    <a:pt x="334" y="5238"/>
                    <a:pt x="1" y="5771"/>
                    <a:pt x="134" y="6305"/>
                  </a:cubicBezTo>
                  <a:cubicBezTo>
                    <a:pt x="301" y="6906"/>
                    <a:pt x="835" y="7306"/>
                    <a:pt x="1435" y="7306"/>
                  </a:cubicBezTo>
                  <a:cubicBezTo>
                    <a:pt x="1466" y="7308"/>
                    <a:pt x="1496" y="7309"/>
                    <a:pt x="1526" y="7309"/>
                  </a:cubicBezTo>
                  <a:cubicBezTo>
                    <a:pt x="2383" y="7309"/>
                    <a:pt x="3044" y="6410"/>
                    <a:pt x="3270" y="5605"/>
                  </a:cubicBezTo>
                  <a:cubicBezTo>
                    <a:pt x="3322" y="5397"/>
                    <a:pt x="3374" y="4480"/>
                    <a:pt x="3663" y="4480"/>
                  </a:cubicBezTo>
                  <a:cubicBezTo>
                    <a:pt x="3744" y="4480"/>
                    <a:pt x="3845" y="4553"/>
                    <a:pt x="3970" y="4737"/>
                  </a:cubicBezTo>
                  <a:cubicBezTo>
                    <a:pt x="4070" y="4871"/>
                    <a:pt x="4137" y="5038"/>
                    <a:pt x="4337" y="5071"/>
                  </a:cubicBezTo>
                  <a:cubicBezTo>
                    <a:pt x="4352" y="5074"/>
                    <a:pt x="4366" y="5075"/>
                    <a:pt x="4380" y="5075"/>
                  </a:cubicBezTo>
                  <a:cubicBezTo>
                    <a:pt x="4527" y="5075"/>
                    <a:pt x="4646" y="4926"/>
                    <a:pt x="4738" y="4804"/>
                  </a:cubicBezTo>
                  <a:cubicBezTo>
                    <a:pt x="5104" y="4370"/>
                    <a:pt x="5438" y="3803"/>
                    <a:pt x="6005" y="3570"/>
                  </a:cubicBezTo>
                  <a:cubicBezTo>
                    <a:pt x="6505" y="3370"/>
                    <a:pt x="7006" y="3270"/>
                    <a:pt x="7540" y="3236"/>
                  </a:cubicBezTo>
                  <a:cubicBezTo>
                    <a:pt x="7906" y="3203"/>
                    <a:pt x="8273" y="3170"/>
                    <a:pt x="8640" y="3103"/>
                  </a:cubicBezTo>
                  <a:cubicBezTo>
                    <a:pt x="9007" y="3036"/>
                    <a:pt x="9341" y="2769"/>
                    <a:pt x="9508" y="2469"/>
                  </a:cubicBezTo>
                  <a:cubicBezTo>
                    <a:pt x="9641" y="2035"/>
                    <a:pt x="9608" y="1568"/>
                    <a:pt x="9374" y="1202"/>
                  </a:cubicBezTo>
                  <a:cubicBezTo>
                    <a:pt x="9141" y="568"/>
                    <a:pt x="8574" y="134"/>
                    <a:pt x="79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flipH="1">
              <a:off x="7098531" y="2390348"/>
              <a:ext cx="55598" cy="53453"/>
            </a:xfrm>
            <a:custGeom>
              <a:avLst/>
              <a:gdLst/>
              <a:ahLst/>
              <a:cxnLst/>
              <a:rect l="l" t="t" r="r" b="b"/>
              <a:pathLst>
                <a:path w="2264" h="2257" extrusionOk="0">
                  <a:moveTo>
                    <a:pt x="1283" y="0"/>
                  </a:moveTo>
                  <a:cubicBezTo>
                    <a:pt x="1187" y="0"/>
                    <a:pt x="1090" y="16"/>
                    <a:pt x="996" y="50"/>
                  </a:cubicBezTo>
                  <a:cubicBezTo>
                    <a:pt x="396" y="283"/>
                    <a:pt x="29" y="850"/>
                    <a:pt x="29" y="1484"/>
                  </a:cubicBezTo>
                  <a:cubicBezTo>
                    <a:pt x="1" y="1906"/>
                    <a:pt x="352" y="2256"/>
                    <a:pt x="762" y="2256"/>
                  </a:cubicBezTo>
                  <a:cubicBezTo>
                    <a:pt x="839" y="2256"/>
                    <a:pt x="917" y="2244"/>
                    <a:pt x="996" y="2218"/>
                  </a:cubicBezTo>
                  <a:cubicBezTo>
                    <a:pt x="1230" y="2185"/>
                    <a:pt x="1430" y="2118"/>
                    <a:pt x="1597" y="1984"/>
                  </a:cubicBezTo>
                  <a:cubicBezTo>
                    <a:pt x="2030" y="1684"/>
                    <a:pt x="2264" y="1150"/>
                    <a:pt x="2164" y="650"/>
                  </a:cubicBezTo>
                  <a:cubicBezTo>
                    <a:pt x="2031" y="251"/>
                    <a:pt x="1664" y="0"/>
                    <a:pt x="1283"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flipH="1">
              <a:off x="7029893" y="2466986"/>
              <a:ext cx="29960" cy="12315"/>
            </a:xfrm>
            <a:custGeom>
              <a:avLst/>
              <a:gdLst/>
              <a:ahLst/>
              <a:cxnLst/>
              <a:rect l="l" t="t" r="r" b="b"/>
              <a:pathLst>
                <a:path w="1220" h="520" extrusionOk="0">
                  <a:moveTo>
                    <a:pt x="255" y="0"/>
                  </a:moveTo>
                  <a:cubicBezTo>
                    <a:pt x="93" y="0"/>
                    <a:pt x="1" y="211"/>
                    <a:pt x="159" y="316"/>
                  </a:cubicBezTo>
                  <a:cubicBezTo>
                    <a:pt x="290" y="428"/>
                    <a:pt x="515" y="519"/>
                    <a:pt x="723" y="519"/>
                  </a:cubicBezTo>
                  <a:cubicBezTo>
                    <a:pt x="886" y="519"/>
                    <a:pt x="1039" y="463"/>
                    <a:pt x="1127" y="316"/>
                  </a:cubicBezTo>
                  <a:cubicBezTo>
                    <a:pt x="1219" y="224"/>
                    <a:pt x="1141" y="46"/>
                    <a:pt x="996" y="46"/>
                  </a:cubicBezTo>
                  <a:cubicBezTo>
                    <a:pt x="985" y="46"/>
                    <a:pt x="972" y="47"/>
                    <a:pt x="960" y="49"/>
                  </a:cubicBezTo>
                  <a:cubicBezTo>
                    <a:pt x="826" y="49"/>
                    <a:pt x="708" y="109"/>
                    <a:pt x="584" y="109"/>
                  </a:cubicBezTo>
                  <a:cubicBezTo>
                    <a:pt x="523" y="109"/>
                    <a:pt x="460" y="94"/>
                    <a:pt x="393" y="49"/>
                  </a:cubicBezTo>
                  <a:cubicBezTo>
                    <a:pt x="344" y="15"/>
                    <a:pt x="297" y="0"/>
                    <a:pt x="2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flipH="1">
              <a:off x="7110000" y="2400200"/>
              <a:ext cx="18860" cy="29841"/>
            </a:xfrm>
            <a:custGeom>
              <a:avLst/>
              <a:gdLst/>
              <a:ahLst/>
              <a:cxnLst/>
              <a:rect l="l" t="t" r="r" b="b"/>
              <a:pathLst>
                <a:path w="768" h="1260" extrusionOk="0">
                  <a:moveTo>
                    <a:pt x="67" y="1"/>
                  </a:moveTo>
                  <a:cubicBezTo>
                    <a:pt x="1" y="1"/>
                    <a:pt x="1" y="101"/>
                    <a:pt x="67" y="101"/>
                  </a:cubicBezTo>
                  <a:cubicBezTo>
                    <a:pt x="301" y="101"/>
                    <a:pt x="468" y="267"/>
                    <a:pt x="568" y="468"/>
                  </a:cubicBezTo>
                  <a:lnTo>
                    <a:pt x="534" y="468"/>
                  </a:lnTo>
                  <a:lnTo>
                    <a:pt x="367" y="501"/>
                  </a:lnTo>
                  <a:lnTo>
                    <a:pt x="301" y="501"/>
                  </a:lnTo>
                  <a:lnTo>
                    <a:pt x="234" y="534"/>
                  </a:lnTo>
                  <a:cubicBezTo>
                    <a:pt x="201" y="534"/>
                    <a:pt x="167" y="568"/>
                    <a:pt x="201" y="601"/>
                  </a:cubicBezTo>
                  <a:cubicBezTo>
                    <a:pt x="201" y="634"/>
                    <a:pt x="201" y="634"/>
                    <a:pt x="234" y="634"/>
                  </a:cubicBezTo>
                  <a:lnTo>
                    <a:pt x="334" y="634"/>
                  </a:lnTo>
                  <a:cubicBezTo>
                    <a:pt x="367" y="634"/>
                    <a:pt x="401" y="634"/>
                    <a:pt x="434" y="601"/>
                  </a:cubicBezTo>
                  <a:lnTo>
                    <a:pt x="601" y="568"/>
                  </a:lnTo>
                  <a:cubicBezTo>
                    <a:pt x="601" y="668"/>
                    <a:pt x="634" y="734"/>
                    <a:pt x="634" y="835"/>
                  </a:cubicBezTo>
                  <a:lnTo>
                    <a:pt x="634" y="1235"/>
                  </a:lnTo>
                  <a:cubicBezTo>
                    <a:pt x="634" y="1252"/>
                    <a:pt x="659" y="1260"/>
                    <a:pt x="684" y="1260"/>
                  </a:cubicBezTo>
                  <a:cubicBezTo>
                    <a:pt x="709" y="1260"/>
                    <a:pt x="734" y="1252"/>
                    <a:pt x="734" y="1235"/>
                  </a:cubicBezTo>
                  <a:cubicBezTo>
                    <a:pt x="734" y="1168"/>
                    <a:pt x="768" y="1101"/>
                    <a:pt x="768" y="1035"/>
                  </a:cubicBezTo>
                  <a:lnTo>
                    <a:pt x="768" y="835"/>
                  </a:lnTo>
                  <a:cubicBezTo>
                    <a:pt x="734" y="668"/>
                    <a:pt x="701" y="534"/>
                    <a:pt x="668" y="401"/>
                  </a:cubicBezTo>
                  <a:cubicBezTo>
                    <a:pt x="568" y="167"/>
                    <a:pt x="334" y="1"/>
                    <a:pt x="67" y="1"/>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flipH="1">
              <a:off x="7063292" y="2506797"/>
              <a:ext cx="35461" cy="13499"/>
            </a:xfrm>
            <a:custGeom>
              <a:avLst/>
              <a:gdLst/>
              <a:ahLst/>
              <a:cxnLst/>
              <a:rect l="l" t="t" r="r" b="b"/>
              <a:pathLst>
                <a:path w="1444" h="570" extrusionOk="0">
                  <a:moveTo>
                    <a:pt x="104" y="1"/>
                  </a:moveTo>
                  <a:cubicBezTo>
                    <a:pt x="38" y="1"/>
                    <a:pt x="0" y="95"/>
                    <a:pt x="75" y="170"/>
                  </a:cubicBezTo>
                  <a:cubicBezTo>
                    <a:pt x="336" y="431"/>
                    <a:pt x="679" y="569"/>
                    <a:pt x="1039" y="569"/>
                  </a:cubicBezTo>
                  <a:cubicBezTo>
                    <a:pt x="1140" y="569"/>
                    <a:pt x="1241" y="558"/>
                    <a:pt x="1343" y="537"/>
                  </a:cubicBezTo>
                  <a:cubicBezTo>
                    <a:pt x="1443" y="503"/>
                    <a:pt x="1443" y="370"/>
                    <a:pt x="1343" y="370"/>
                  </a:cubicBezTo>
                  <a:cubicBezTo>
                    <a:pt x="1269" y="381"/>
                    <a:pt x="1195" y="387"/>
                    <a:pt x="1123" y="387"/>
                  </a:cubicBezTo>
                  <a:cubicBezTo>
                    <a:pt x="774" y="387"/>
                    <a:pt x="452" y="257"/>
                    <a:pt x="176" y="36"/>
                  </a:cubicBezTo>
                  <a:cubicBezTo>
                    <a:pt x="151" y="11"/>
                    <a:pt x="125" y="1"/>
                    <a:pt x="104" y="1"/>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flipH="1">
              <a:off x="6338332" y="3577883"/>
              <a:ext cx="22151" cy="37514"/>
            </a:xfrm>
            <a:custGeom>
              <a:avLst/>
              <a:gdLst/>
              <a:ahLst/>
              <a:cxnLst/>
              <a:rect l="l" t="t" r="r" b="b"/>
              <a:pathLst>
                <a:path w="902" h="1584" extrusionOk="0">
                  <a:moveTo>
                    <a:pt x="305" y="1"/>
                  </a:moveTo>
                  <a:cubicBezTo>
                    <a:pt x="281" y="1"/>
                    <a:pt x="257" y="4"/>
                    <a:pt x="234" y="9"/>
                  </a:cubicBezTo>
                  <a:cubicBezTo>
                    <a:pt x="101" y="43"/>
                    <a:pt x="1" y="176"/>
                    <a:pt x="67" y="343"/>
                  </a:cubicBezTo>
                  <a:cubicBezTo>
                    <a:pt x="134" y="676"/>
                    <a:pt x="234" y="1010"/>
                    <a:pt x="334" y="1344"/>
                  </a:cubicBezTo>
                  <a:cubicBezTo>
                    <a:pt x="363" y="1489"/>
                    <a:pt x="493" y="1583"/>
                    <a:pt x="615" y="1583"/>
                  </a:cubicBezTo>
                  <a:cubicBezTo>
                    <a:pt x="633" y="1583"/>
                    <a:pt x="650" y="1581"/>
                    <a:pt x="668" y="1577"/>
                  </a:cubicBezTo>
                  <a:cubicBezTo>
                    <a:pt x="834" y="1510"/>
                    <a:pt x="901" y="1344"/>
                    <a:pt x="868" y="1210"/>
                  </a:cubicBezTo>
                  <a:cubicBezTo>
                    <a:pt x="801" y="877"/>
                    <a:pt x="668" y="510"/>
                    <a:pt x="568" y="176"/>
                  </a:cubicBezTo>
                  <a:cubicBezTo>
                    <a:pt x="540" y="65"/>
                    <a:pt x="421" y="1"/>
                    <a:pt x="305" y="1"/>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flipH="1">
              <a:off x="6370281" y="3589204"/>
              <a:ext cx="20506" cy="44430"/>
            </a:xfrm>
            <a:custGeom>
              <a:avLst/>
              <a:gdLst/>
              <a:ahLst/>
              <a:cxnLst/>
              <a:rect l="l" t="t" r="r" b="b"/>
              <a:pathLst>
                <a:path w="835" h="1876" extrusionOk="0">
                  <a:moveTo>
                    <a:pt x="188" y="0"/>
                  </a:moveTo>
                  <a:cubicBezTo>
                    <a:pt x="94" y="0"/>
                    <a:pt x="0" y="68"/>
                    <a:pt x="0" y="198"/>
                  </a:cubicBezTo>
                  <a:cubicBezTo>
                    <a:pt x="0" y="465"/>
                    <a:pt x="34" y="732"/>
                    <a:pt x="100" y="1032"/>
                  </a:cubicBezTo>
                  <a:cubicBezTo>
                    <a:pt x="134" y="1132"/>
                    <a:pt x="134" y="1299"/>
                    <a:pt x="167" y="1466"/>
                  </a:cubicBezTo>
                  <a:cubicBezTo>
                    <a:pt x="234" y="1599"/>
                    <a:pt x="267" y="1800"/>
                    <a:pt x="467" y="1866"/>
                  </a:cubicBezTo>
                  <a:cubicBezTo>
                    <a:pt x="486" y="1872"/>
                    <a:pt x="504" y="1875"/>
                    <a:pt x="522" y="1875"/>
                  </a:cubicBezTo>
                  <a:cubicBezTo>
                    <a:pt x="603" y="1875"/>
                    <a:pt x="680" y="1821"/>
                    <a:pt x="734" y="1766"/>
                  </a:cubicBezTo>
                  <a:cubicBezTo>
                    <a:pt x="834" y="1599"/>
                    <a:pt x="701" y="1399"/>
                    <a:pt x="667" y="1266"/>
                  </a:cubicBezTo>
                  <a:cubicBezTo>
                    <a:pt x="634" y="1166"/>
                    <a:pt x="601" y="1032"/>
                    <a:pt x="534" y="899"/>
                  </a:cubicBezTo>
                  <a:cubicBezTo>
                    <a:pt x="467" y="632"/>
                    <a:pt x="434" y="399"/>
                    <a:pt x="367" y="132"/>
                  </a:cubicBezTo>
                  <a:cubicBezTo>
                    <a:pt x="338" y="43"/>
                    <a:pt x="262" y="0"/>
                    <a:pt x="188"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flipH="1">
              <a:off x="6951064" y="2375570"/>
              <a:ext cx="104886" cy="55608"/>
            </a:xfrm>
            <a:custGeom>
              <a:avLst/>
              <a:gdLst/>
              <a:ahLst/>
              <a:cxnLst/>
              <a:rect l="l" t="t" r="r" b="b"/>
              <a:pathLst>
                <a:path w="4271" h="2348" extrusionOk="0">
                  <a:moveTo>
                    <a:pt x="3501" y="1"/>
                  </a:moveTo>
                  <a:cubicBezTo>
                    <a:pt x="3446" y="1"/>
                    <a:pt x="3390" y="13"/>
                    <a:pt x="3336" y="40"/>
                  </a:cubicBezTo>
                  <a:lnTo>
                    <a:pt x="234" y="1674"/>
                  </a:lnTo>
                  <a:cubicBezTo>
                    <a:pt x="100" y="1741"/>
                    <a:pt x="0" y="1941"/>
                    <a:pt x="67" y="2108"/>
                  </a:cubicBezTo>
                  <a:cubicBezTo>
                    <a:pt x="125" y="2253"/>
                    <a:pt x="259" y="2348"/>
                    <a:pt x="425" y="2348"/>
                  </a:cubicBezTo>
                  <a:cubicBezTo>
                    <a:pt x="450" y="2348"/>
                    <a:pt x="475" y="2346"/>
                    <a:pt x="501" y="2342"/>
                  </a:cubicBezTo>
                  <a:lnTo>
                    <a:pt x="3903" y="1708"/>
                  </a:lnTo>
                  <a:cubicBezTo>
                    <a:pt x="4137" y="1674"/>
                    <a:pt x="4270" y="1441"/>
                    <a:pt x="4203" y="1241"/>
                  </a:cubicBezTo>
                  <a:lnTo>
                    <a:pt x="3870" y="240"/>
                  </a:lnTo>
                  <a:cubicBezTo>
                    <a:pt x="3796" y="94"/>
                    <a:pt x="3652" y="1"/>
                    <a:pt x="35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flipH="1">
              <a:off x="6004941" y="1903284"/>
              <a:ext cx="1670" cy="24"/>
            </a:xfrm>
            <a:custGeom>
              <a:avLst/>
              <a:gdLst/>
              <a:ahLst/>
              <a:cxnLst/>
              <a:rect l="l" t="t" r="r" b="b"/>
              <a:pathLst>
                <a:path w="68" h="1" extrusionOk="0">
                  <a:moveTo>
                    <a:pt x="68" y="1"/>
                  </a:moveTo>
                  <a:lnTo>
                    <a:pt x="68" y="1"/>
                  </a:lnTo>
                  <a:lnTo>
                    <a:pt x="1" y="1"/>
                  </a:lnTo>
                  <a:close/>
                </a:path>
              </a:pathLst>
            </a:custGeom>
            <a:solidFill>
              <a:srgbClr val="467A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flipH="1">
              <a:off x="5862400" y="1911194"/>
              <a:ext cx="1137042" cy="519158"/>
            </a:xfrm>
            <a:custGeom>
              <a:avLst/>
              <a:gdLst/>
              <a:ahLst/>
              <a:cxnLst/>
              <a:rect l="l" t="t" r="r" b="b"/>
              <a:pathLst>
                <a:path w="46301" h="21921" extrusionOk="0">
                  <a:moveTo>
                    <a:pt x="39729" y="1"/>
                  </a:moveTo>
                  <a:lnTo>
                    <a:pt x="935" y="19181"/>
                  </a:lnTo>
                  <a:cubicBezTo>
                    <a:pt x="301" y="19514"/>
                    <a:pt x="1" y="20282"/>
                    <a:pt x="234" y="20949"/>
                  </a:cubicBezTo>
                  <a:cubicBezTo>
                    <a:pt x="432" y="21542"/>
                    <a:pt x="966" y="21921"/>
                    <a:pt x="1570" y="21921"/>
                  </a:cubicBezTo>
                  <a:cubicBezTo>
                    <a:pt x="1679" y="21921"/>
                    <a:pt x="1790" y="21908"/>
                    <a:pt x="1902" y="21883"/>
                  </a:cubicBezTo>
                  <a:lnTo>
                    <a:pt x="43299" y="12843"/>
                  </a:lnTo>
                  <a:cubicBezTo>
                    <a:pt x="45834" y="10942"/>
                    <a:pt x="46301" y="7306"/>
                    <a:pt x="45300" y="4304"/>
                  </a:cubicBezTo>
                  <a:cubicBezTo>
                    <a:pt x="44166" y="1035"/>
                    <a:pt x="43899" y="668"/>
                    <a:pt x="397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flipH="1">
              <a:off x="5742837" y="1892177"/>
              <a:ext cx="382534" cy="324199"/>
            </a:xfrm>
            <a:custGeom>
              <a:avLst/>
              <a:gdLst/>
              <a:ahLst/>
              <a:cxnLst/>
              <a:rect l="l" t="t" r="r" b="b"/>
              <a:pathLst>
                <a:path w="15577" h="13689" extrusionOk="0">
                  <a:moveTo>
                    <a:pt x="7259" y="0"/>
                  </a:moveTo>
                  <a:cubicBezTo>
                    <a:pt x="7186" y="0"/>
                    <a:pt x="7113" y="1"/>
                    <a:pt x="7038" y="3"/>
                  </a:cubicBezTo>
                  <a:cubicBezTo>
                    <a:pt x="4070" y="136"/>
                    <a:pt x="1434" y="2038"/>
                    <a:pt x="400" y="4806"/>
                  </a:cubicBezTo>
                  <a:cubicBezTo>
                    <a:pt x="100" y="5640"/>
                    <a:pt x="0" y="6541"/>
                    <a:pt x="33" y="7442"/>
                  </a:cubicBezTo>
                  <a:cubicBezTo>
                    <a:pt x="33" y="8042"/>
                    <a:pt x="133" y="8676"/>
                    <a:pt x="400" y="9243"/>
                  </a:cubicBezTo>
                  <a:cubicBezTo>
                    <a:pt x="701" y="9910"/>
                    <a:pt x="1067" y="10510"/>
                    <a:pt x="1501" y="11078"/>
                  </a:cubicBezTo>
                  <a:cubicBezTo>
                    <a:pt x="2891" y="12671"/>
                    <a:pt x="5012" y="13689"/>
                    <a:pt x="7195" y="13689"/>
                  </a:cubicBezTo>
                  <a:cubicBezTo>
                    <a:pt x="8941" y="13689"/>
                    <a:pt x="10726" y="13038"/>
                    <a:pt x="12209" y="11511"/>
                  </a:cubicBezTo>
                  <a:cubicBezTo>
                    <a:pt x="15577" y="8044"/>
                    <a:pt x="14434" y="0"/>
                    <a:pt x="72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flipH="1">
              <a:off x="6115521" y="1982291"/>
              <a:ext cx="229393" cy="297697"/>
            </a:xfrm>
            <a:custGeom>
              <a:avLst/>
              <a:gdLst/>
              <a:ahLst/>
              <a:cxnLst/>
              <a:rect l="l" t="t" r="r" b="b"/>
              <a:pathLst>
                <a:path w="9341" h="12570" extrusionOk="0">
                  <a:moveTo>
                    <a:pt x="5137" y="1"/>
                  </a:moveTo>
                  <a:cubicBezTo>
                    <a:pt x="1768" y="1168"/>
                    <a:pt x="0" y="4837"/>
                    <a:pt x="1168" y="8207"/>
                  </a:cubicBezTo>
                  <a:cubicBezTo>
                    <a:pt x="2074" y="10899"/>
                    <a:pt x="4600" y="12569"/>
                    <a:pt x="7298" y="12569"/>
                  </a:cubicBezTo>
                  <a:cubicBezTo>
                    <a:pt x="7975" y="12569"/>
                    <a:pt x="8664" y="12464"/>
                    <a:pt x="9340" y="12243"/>
                  </a:cubicBezTo>
                  <a:lnTo>
                    <a:pt x="9207" y="11876"/>
                  </a:lnTo>
                  <a:cubicBezTo>
                    <a:pt x="8553" y="12103"/>
                    <a:pt x="7887" y="12211"/>
                    <a:pt x="7231" y="12211"/>
                  </a:cubicBezTo>
                  <a:cubicBezTo>
                    <a:pt x="4707" y="12211"/>
                    <a:pt x="2342" y="10615"/>
                    <a:pt x="1468" y="8073"/>
                  </a:cubicBezTo>
                  <a:cubicBezTo>
                    <a:pt x="367" y="4904"/>
                    <a:pt x="2068" y="1435"/>
                    <a:pt x="5237" y="334"/>
                  </a:cubicBezTo>
                  <a:lnTo>
                    <a:pt x="5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flipH="1">
              <a:off x="6349799" y="2082635"/>
              <a:ext cx="188431" cy="244860"/>
            </a:xfrm>
            <a:custGeom>
              <a:avLst/>
              <a:gdLst/>
              <a:ahLst/>
              <a:cxnLst/>
              <a:rect l="l" t="t" r="r" b="b"/>
              <a:pathLst>
                <a:path w="7673" h="10339" extrusionOk="0">
                  <a:moveTo>
                    <a:pt x="4203" y="0"/>
                  </a:moveTo>
                  <a:cubicBezTo>
                    <a:pt x="1434" y="967"/>
                    <a:pt x="0" y="3970"/>
                    <a:pt x="934" y="6738"/>
                  </a:cubicBezTo>
                  <a:cubicBezTo>
                    <a:pt x="1709" y="8956"/>
                    <a:pt x="3767" y="10339"/>
                    <a:pt x="5996" y="10339"/>
                  </a:cubicBezTo>
                  <a:cubicBezTo>
                    <a:pt x="6550" y="10339"/>
                    <a:pt x="7114" y="10253"/>
                    <a:pt x="7672" y="10074"/>
                  </a:cubicBezTo>
                  <a:lnTo>
                    <a:pt x="7539" y="9707"/>
                  </a:lnTo>
                  <a:cubicBezTo>
                    <a:pt x="7042" y="9862"/>
                    <a:pt x="6540" y="9935"/>
                    <a:pt x="6046" y="9935"/>
                  </a:cubicBezTo>
                  <a:cubicBezTo>
                    <a:pt x="3983" y="9935"/>
                    <a:pt x="2067" y="8650"/>
                    <a:pt x="1368" y="6605"/>
                  </a:cubicBezTo>
                  <a:cubicBezTo>
                    <a:pt x="500" y="4070"/>
                    <a:pt x="1801" y="1301"/>
                    <a:pt x="4303" y="334"/>
                  </a:cubicBezTo>
                  <a:lnTo>
                    <a:pt x="42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flipH="1">
              <a:off x="6774962" y="2268263"/>
              <a:ext cx="108152" cy="140512"/>
            </a:xfrm>
            <a:custGeom>
              <a:avLst/>
              <a:gdLst/>
              <a:ahLst/>
              <a:cxnLst/>
              <a:rect l="l" t="t" r="r" b="b"/>
              <a:pathLst>
                <a:path w="4404" h="5933" extrusionOk="0">
                  <a:moveTo>
                    <a:pt x="2436" y="1"/>
                  </a:moveTo>
                  <a:cubicBezTo>
                    <a:pt x="835" y="568"/>
                    <a:pt x="1" y="2269"/>
                    <a:pt x="534" y="3870"/>
                  </a:cubicBezTo>
                  <a:cubicBezTo>
                    <a:pt x="959" y="5144"/>
                    <a:pt x="2144" y="5933"/>
                    <a:pt x="3417" y="5933"/>
                  </a:cubicBezTo>
                  <a:cubicBezTo>
                    <a:pt x="3744" y="5933"/>
                    <a:pt x="4077" y="5881"/>
                    <a:pt x="4404" y="5772"/>
                  </a:cubicBezTo>
                  <a:lnTo>
                    <a:pt x="4270" y="5405"/>
                  </a:lnTo>
                  <a:cubicBezTo>
                    <a:pt x="3992" y="5500"/>
                    <a:pt x="3706" y="5545"/>
                    <a:pt x="3424" y="5545"/>
                  </a:cubicBezTo>
                  <a:cubicBezTo>
                    <a:pt x="2322" y="5545"/>
                    <a:pt x="1273" y="4853"/>
                    <a:pt x="901" y="3737"/>
                  </a:cubicBezTo>
                  <a:cubicBezTo>
                    <a:pt x="401" y="2369"/>
                    <a:pt x="1168" y="835"/>
                    <a:pt x="2536" y="368"/>
                  </a:cubicBezTo>
                  <a:lnTo>
                    <a:pt x="24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flipH="1">
              <a:off x="6575900" y="2179783"/>
              <a:ext cx="149114" cy="193254"/>
            </a:xfrm>
            <a:custGeom>
              <a:avLst/>
              <a:gdLst/>
              <a:ahLst/>
              <a:cxnLst/>
              <a:rect l="l" t="t" r="r" b="b"/>
              <a:pathLst>
                <a:path w="6072" h="8160" extrusionOk="0">
                  <a:moveTo>
                    <a:pt x="3336" y="1"/>
                  </a:moveTo>
                  <a:cubicBezTo>
                    <a:pt x="1168" y="768"/>
                    <a:pt x="1" y="3137"/>
                    <a:pt x="768" y="5338"/>
                  </a:cubicBezTo>
                  <a:cubicBezTo>
                    <a:pt x="1353" y="7067"/>
                    <a:pt x="2998" y="8159"/>
                    <a:pt x="4740" y="8159"/>
                  </a:cubicBezTo>
                  <a:cubicBezTo>
                    <a:pt x="5183" y="8159"/>
                    <a:pt x="5632" y="8089"/>
                    <a:pt x="6072" y="7940"/>
                  </a:cubicBezTo>
                  <a:lnTo>
                    <a:pt x="6072" y="7907"/>
                  </a:lnTo>
                  <a:lnTo>
                    <a:pt x="5938" y="7573"/>
                  </a:lnTo>
                  <a:cubicBezTo>
                    <a:pt x="5508" y="7731"/>
                    <a:pt x="5068" y="7805"/>
                    <a:pt x="4634" y="7805"/>
                  </a:cubicBezTo>
                  <a:cubicBezTo>
                    <a:pt x="3047" y="7805"/>
                    <a:pt x="1551" y="6810"/>
                    <a:pt x="1001" y="5238"/>
                  </a:cubicBezTo>
                  <a:cubicBezTo>
                    <a:pt x="334" y="3203"/>
                    <a:pt x="1435" y="1002"/>
                    <a:pt x="3470" y="368"/>
                  </a:cubicBezTo>
                  <a:lnTo>
                    <a:pt x="33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flipH="1">
              <a:off x="5787042" y="1913279"/>
              <a:ext cx="320033" cy="280614"/>
            </a:xfrm>
            <a:custGeom>
              <a:avLst/>
              <a:gdLst/>
              <a:ahLst/>
              <a:cxnLst/>
              <a:rect l="l" t="t" r="r" b="b"/>
              <a:pathLst>
                <a:path w="13032" h="11849" extrusionOk="0">
                  <a:moveTo>
                    <a:pt x="6542" y="0"/>
                  </a:moveTo>
                  <a:cubicBezTo>
                    <a:pt x="5228" y="0"/>
                    <a:pt x="3920" y="445"/>
                    <a:pt x="2858" y="1314"/>
                  </a:cubicBezTo>
                  <a:cubicBezTo>
                    <a:pt x="1256" y="2648"/>
                    <a:pt x="256" y="4182"/>
                    <a:pt x="189" y="5984"/>
                  </a:cubicBezTo>
                  <a:cubicBezTo>
                    <a:pt x="0" y="9258"/>
                    <a:pt x="3050" y="11849"/>
                    <a:pt x="6227" y="11849"/>
                  </a:cubicBezTo>
                  <a:cubicBezTo>
                    <a:pt x="6415" y="11849"/>
                    <a:pt x="6605" y="11840"/>
                    <a:pt x="6794" y="11821"/>
                  </a:cubicBezTo>
                  <a:cubicBezTo>
                    <a:pt x="10063" y="11487"/>
                    <a:pt x="11364" y="10053"/>
                    <a:pt x="12098" y="7852"/>
                  </a:cubicBezTo>
                  <a:cubicBezTo>
                    <a:pt x="13032" y="5116"/>
                    <a:pt x="11864" y="2114"/>
                    <a:pt x="9329" y="713"/>
                  </a:cubicBezTo>
                  <a:cubicBezTo>
                    <a:pt x="8458" y="235"/>
                    <a:pt x="7498" y="0"/>
                    <a:pt x="6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flipH="1">
              <a:off x="6665997" y="2212726"/>
              <a:ext cx="618508" cy="619314"/>
            </a:xfrm>
            <a:custGeom>
              <a:avLst/>
              <a:gdLst/>
              <a:ahLst/>
              <a:cxnLst/>
              <a:rect l="l" t="t" r="r" b="b"/>
              <a:pathLst>
                <a:path w="25186" h="26150" extrusionOk="0">
                  <a:moveTo>
                    <a:pt x="24590" y="0"/>
                  </a:moveTo>
                  <a:cubicBezTo>
                    <a:pt x="24531" y="0"/>
                    <a:pt x="24473" y="4"/>
                    <a:pt x="24418" y="11"/>
                  </a:cubicBezTo>
                  <a:cubicBezTo>
                    <a:pt x="22450" y="345"/>
                    <a:pt x="20515" y="1479"/>
                    <a:pt x="19715" y="3380"/>
                  </a:cubicBezTo>
                  <a:cubicBezTo>
                    <a:pt x="19314" y="4381"/>
                    <a:pt x="19314" y="5381"/>
                    <a:pt x="18814" y="6382"/>
                  </a:cubicBezTo>
                  <a:cubicBezTo>
                    <a:pt x="15745" y="12720"/>
                    <a:pt x="9307" y="16856"/>
                    <a:pt x="2536" y="17991"/>
                  </a:cubicBezTo>
                  <a:cubicBezTo>
                    <a:pt x="201" y="18357"/>
                    <a:pt x="1" y="20192"/>
                    <a:pt x="301" y="22294"/>
                  </a:cubicBezTo>
                  <a:cubicBezTo>
                    <a:pt x="501" y="23928"/>
                    <a:pt x="1435" y="25829"/>
                    <a:pt x="3203" y="26096"/>
                  </a:cubicBezTo>
                  <a:cubicBezTo>
                    <a:pt x="3485" y="26133"/>
                    <a:pt x="3754" y="26150"/>
                    <a:pt x="4013" y="26150"/>
                  </a:cubicBezTo>
                  <a:cubicBezTo>
                    <a:pt x="5409" y="26150"/>
                    <a:pt x="6522" y="25658"/>
                    <a:pt x="7873" y="25096"/>
                  </a:cubicBezTo>
                  <a:cubicBezTo>
                    <a:pt x="11476" y="23595"/>
                    <a:pt x="14644" y="21193"/>
                    <a:pt x="17080" y="18157"/>
                  </a:cubicBezTo>
                  <a:cubicBezTo>
                    <a:pt x="17813" y="17257"/>
                    <a:pt x="18481" y="16323"/>
                    <a:pt x="19048" y="15322"/>
                  </a:cubicBezTo>
                  <a:cubicBezTo>
                    <a:pt x="19615" y="14355"/>
                    <a:pt x="20115" y="13387"/>
                    <a:pt x="20549" y="12386"/>
                  </a:cubicBezTo>
                  <a:cubicBezTo>
                    <a:pt x="21616" y="10085"/>
                    <a:pt x="21816" y="7616"/>
                    <a:pt x="22650" y="5215"/>
                  </a:cubicBezTo>
                  <a:cubicBezTo>
                    <a:pt x="22917" y="4614"/>
                    <a:pt x="23251" y="4047"/>
                    <a:pt x="23618" y="3513"/>
                  </a:cubicBezTo>
                  <a:cubicBezTo>
                    <a:pt x="23984" y="2846"/>
                    <a:pt x="24018" y="2179"/>
                    <a:pt x="24318" y="1512"/>
                  </a:cubicBezTo>
                  <a:cubicBezTo>
                    <a:pt x="24451" y="1145"/>
                    <a:pt x="25185" y="645"/>
                    <a:pt x="25085" y="244"/>
                  </a:cubicBezTo>
                  <a:cubicBezTo>
                    <a:pt x="25032" y="59"/>
                    <a:pt x="24812" y="0"/>
                    <a:pt x="24590"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flipH="1">
              <a:off x="7162428" y="2583104"/>
              <a:ext cx="276887" cy="330617"/>
            </a:xfrm>
            <a:custGeom>
              <a:avLst/>
              <a:gdLst/>
              <a:ahLst/>
              <a:cxnLst/>
              <a:rect l="l" t="t" r="r" b="b"/>
              <a:pathLst>
                <a:path w="11275" h="13960" extrusionOk="0">
                  <a:moveTo>
                    <a:pt x="5336" y="0"/>
                  </a:moveTo>
                  <a:cubicBezTo>
                    <a:pt x="3929" y="0"/>
                    <a:pt x="2714" y="1065"/>
                    <a:pt x="1935" y="2218"/>
                  </a:cubicBezTo>
                  <a:cubicBezTo>
                    <a:pt x="567" y="4253"/>
                    <a:pt x="67" y="6788"/>
                    <a:pt x="34" y="9223"/>
                  </a:cubicBezTo>
                  <a:cubicBezTo>
                    <a:pt x="0" y="11225"/>
                    <a:pt x="2235" y="13059"/>
                    <a:pt x="4003" y="13626"/>
                  </a:cubicBezTo>
                  <a:lnTo>
                    <a:pt x="4036" y="13626"/>
                  </a:lnTo>
                  <a:cubicBezTo>
                    <a:pt x="4752" y="13855"/>
                    <a:pt x="5492" y="13959"/>
                    <a:pt x="6235" y="13959"/>
                  </a:cubicBezTo>
                  <a:cubicBezTo>
                    <a:pt x="7985" y="13959"/>
                    <a:pt x="9753" y="13382"/>
                    <a:pt x="11275" y="12492"/>
                  </a:cubicBezTo>
                  <a:cubicBezTo>
                    <a:pt x="11141" y="9990"/>
                    <a:pt x="11008" y="7489"/>
                    <a:pt x="10908" y="5020"/>
                  </a:cubicBezTo>
                  <a:cubicBezTo>
                    <a:pt x="10875" y="4420"/>
                    <a:pt x="10841" y="3819"/>
                    <a:pt x="10841" y="3252"/>
                  </a:cubicBezTo>
                  <a:cubicBezTo>
                    <a:pt x="10841" y="2919"/>
                    <a:pt x="10975" y="1751"/>
                    <a:pt x="10741" y="1518"/>
                  </a:cubicBezTo>
                  <a:cubicBezTo>
                    <a:pt x="10508" y="1284"/>
                    <a:pt x="9507" y="1284"/>
                    <a:pt x="9140" y="1217"/>
                  </a:cubicBezTo>
                  <a:cubicBezTo>
                    <a:pt x="8540" y="1051"/>
                    <a:pt x="7973" y="884"/>
                    <a:pt x="7439" y="650"/>
                  </a:cubicBezTo>
                  <a:cubicBezTo>
                    <a:pt x="6838" y="350"/>
                    <a:pt x="6238" y="117"/>
                    <a:pt x="5638" y="17"/>
                  </a:cubicBezTo>
                  <a:cubicBezTo>
                    <a:pt x="5536" y="5"/>
                    <a:pt x="5435" y="0"/>
                    <a:pt x="5336" y="0"/>
                  </a:cubicBezTo>
                  <a:close/>
                </a:path>
              </a:pathLst>
            </a:custGeom>
            <a:solidFill>
              <a:srgbClr val="5CC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flipH="1">
              <a:off x="6013143" y="1974665"/>
              <a:ext cx="63899" cy="164077"/>
            </a:xfrm>
            <a:custGeom>
              <a:avLst/>
              <a:gdLst/>
              <a:ahLst/>
              <a:cxnLst/>
              <a:rect l="l" t="t" r="r" b="b"/>
              <a:pathLst>
                <a:path w="2602" h="6928" extrusionOk="0">
                  <a:moveTo>
                    <a:pt x="1767" y="0"/>
                  </a:moveTo>
                  <a:cubicBezTo>
                    <a:pt x="1755" y="0"/>
                    <a:pt x="1743" y="6"/>
                    <a:pt x="1735" y="22"/>
                  </a:cubicBezTo>
                  <a:cubicBezTo>
                    <a:pt x="567" y="856"/>
                    <a:pt x="0" y="2257"/>
                    <a:pt x="200" y="3692"/>
                  </a:cubicBezTo>
                  <a:cubicBezTo>
                    <a:pt x="300" y="4459"/>
                    <a:pt x="534" y="5226"/>
                    <a:pt x="901" y="5927"/>
                  </a:cubicBezTo>
                  <a:cubicBezTo>
                    <a:pt x="1168" y="6527"/>
                    <a:pt x="1801" y="6927"/>
                    <a:pt x="2469" y="6927"/>
                  </a:cubicBezTo>
                  <a:cubicBezTo>
                    <a:pt x="2602" y="6894"/>
                    <a:pt x="2602" y="6761"/>
                    <a:pt x="2469" y="6727"/>
                  </a:cubicBezTo>
                  <a:cubicBezTo>
                    <a:pt x="1835" y="6594"/>
                    <a:pt x="1301" y="6127"/>
                    <a:pt x="1068" y="5526"/>
                  </a:cubicBezTo>
                  <a:cubicBezTo>
                    <a:pt x="767" y="4859"/>
                    <a:pt x="567" y="4159"/>
                    <a:pt x="500" y="3425"/>
                  </a:cubicBezTo>
                  <a:cubicBezTo>
                    <a:pt x="334" y="2157"/>
                    <a:pt x="834" y="923"/>
                    <a:pt x="1801" y="89"/>
                  </a:cubicBezTo>
                  <a:cubicBezTo>
                    <a:pt x="1852" y="64"/>
                    <a:pt x="1807" y="0"/>
                    <a:pt x="1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flipH="1">
              <a:off x="5936131" y="2148095"/>
              <a:ext cx="57170" cy="11178"/>
            </a:xfrm>
            <a:custGeom>
              <a:avLst/>
              <a:gdLst/>
              <a:ahLst/>
              <a:cxnLst/>
              <a:rect l="l" t="t" r="r" b="b"/>
              <a:pathLst>
                <a:path w="2328" h="472" extrusionOk="0">
                  <a:moveTo>
                    <a:pt x="130" y="1"/>
                  </a:moveTo>
                  <a:cubicBezTo>
                    <a:pt x="22" y="1"/>
                    <a:pt x="0" y="174"/>
                    <a:pt x="93" y="205"/>
                  </a:cubicBezTo>
                  <a:cubicBezTo>
                    <a:pt x="537" y="383"/>
                    <a:pt x="1012" y="472"/>
                    <a:pt x="1486" y="472"/>
                  </a:cubicBezTo>
                  <a:cubicBezTo>
                    <a:pt x="1723" y="472"/>
                    <a:pt x="1961" y="449"/>
                    <a:pt x="2194" y="405"/>
                  </a:cubicBezTo>
                  <a:cubicBezTo>
                    <a:pt x="2328" y="372"/>
                    <a:pt x="2328" y="171"/>
                    <a:pt x="2161" y="171"/>
                  </a:cubicBezTo>
                  <a:cubicBezTo>
                    <a:pt x="1988" y="189"/>
                    <a:pt x="1816" y="197"/>
                    <a:pt x="1644" y="197"/>
                  </a:cubicBezTo>
                  <a:cubicBezTo>
                    <a:pt x="1149" y="197"/>
                    <a:pt x="654" y="128"/>
                    <a:pt x="159" y="5"/>
                  </a:cubicBezTo>
                  <a:cubicBezTo>
                    <a:pt x="149" y="2"/>
                    <a:pt x="140" y="1"/>
                    <a:pt x="1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flipH="1">
              <a:off x="7168151" y="2625046"/>
              <a:ext cx="158127" cy="14068"/>
            </a:xfrm>
            <a:custGeom>
              <a:avLst/>
              <a:gdLst/>
              <a:ahLst/>
              <a:cxnLst/>
              <a:rect l="l" t="t" r="r" b="b"/>
              <a:pathLst>
                <a:path w="6439" h="594" extrusionOk="0">
                  <a:moveTo>
                    <a:pt x="6184" y="0"/>
                  </a:moveTo>
                  <a:cubicBezTo>
                    <a:pt x="6013" y="0"/>
                    <a:pt x="5842" y="31"/>
                    <a:pt x="5671" y="80"/>
                  </a:cubicBezTo>
                  <a:cubicBezTo>
                    <a:pt x="5371" y="114"/>
                    <a:pt x="5104" y="147"/>
                    <a:pt x="4804" y="180"/>
                  </a:cubicBezTo>
                  <a:cubicBezTo>
                    <a:pt x="4304" y="247"/>
                    <a:pt x="3770" y="314"/>
                    <a:pt x="3269" y="314"/>
                  </a:cubicBezTo>
                  <a:cubicBezTo>
                    <a:pt x="2832" y="342"/>
                    <a:pt x="2389" y="352"/>
                    <a:pt x="1945" y="352"/>
                  </a:cubicBezTo>
                  <a:cubicBezTo>
                    <a:pt x="1339" y="352"/>
                    <a:pt x="731" y="333"/>
                    <a:pt x="134" y="314"/>
                  </a:cubicBezTo>
                  <a:cubicBezTo>
                    <a:pt x="0" y="314"/>
                    <a:pt x="0" y="514"/>
                    <a:pt x="134" y="514"/>
                  </a:cubicBezTo>
                  <a:cubicBezTo>
                    <a:pt x="722" y="569"/>
                    <a:pt x="1319" y="594"/>
                    <a:pt x="1916" y="594"/>
                  </a:cubicBezTo>
                  <a:cubicBezTo>
                    <a:pt x="2403" y="594"/>
                    <a:pt x="2890" y="577"/>
                    <a:pt x="3370" y="547"/>
                  </a:cubicBezTo>
                  <a:cubicBezTo>
                    <a:pt x="3870" y="514"/>
                    <a:pt x="4370" y="447"/>
                    <a:pt x="4871" y="380"/>
                  </a:cubicBezTo>
                  <a:cubicBezTo>
                    <a:pt x="5137" y="347"/>
                    <a:pt x="5404" y="314"/>
                    <a:pt x="5671" y="280"/>
                  </a:cubicBezTo>
                  <a:cubicBezTo>
                    <a:pt x="5938" y="247"/>
                    <a:pt x="6172" y="180"/>
                    <a:pt x="6405" y="80"/>
                  </a:cubicBezTo>
                  <a:cubicBezTo>
                    <a:pt x="6438" y="47"/>
                    <a:pt x="6405" y="13"/>
                    <a:pt x="6372" y="13"/>
                  </a:cubicBezTo>
                  <a:cubicBezTo>
                    <a:pt x="6309" y="4"/>
                    <a:pt x="6247" y="0"/>
                    <a:pt x="61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flipH="1">
              <a:off x="7160194" y="2832225"/>
              <a:ext cx="203755" cy="22096"/>
            </a:xfrm>
            <a:custGeom>
              <a:avLst/>
              <a:gdLst/>
              <a:ahLst/>
              <a:cxnLst/>
              <a:rect l="l" t="t" r="r" b="b"/>
              <a:pathLst>
                <a:path w="8297" h="933" extrusionOk="0">
                  <a:moveTo>
                    <a:pt x="8198" y="1"/>
                  </a:moveTo>
                  <a:cubicBezTo>
                    <a:pt x="8190" y="1"/>
                    <a:pt x="8182" y="2"/>
                    <a:pt x="8173" y="5"/>
                  </a:cubicBezTo>
                  <a:cubicBezTo>
                    <a:pt x="6838" y="339"/>
                    <a:pt x="5504" y="572"/>
                    <a:pt x="4136" y="639"/>
                  </a:cubicBezTo>
                  <a:cubicBezTo>
                    <a:pt x="2802" y="706"/>
                    <a:pt x="1434" y="639"/>
                    <a:pt x="100" y="739"/>
                  </a:cubicBezTo>
                  <a:cubicBezTo>
                    <a:pt x="0" y="739"/>
                    <a:pt x="0" y="872"/>
                    <a:pt x="100" y="872"/>
                  </a:cubicBezTo>
                  <a:cubicBezTo>
                    <a:pt x="673" y="914"/>
                    <a:pt x="1252" y="933"/>
                    <a:pt x="1831" y="933"/>
                  </a:cubicBezTo>
                  <a:cubicBezTo>
                    <a:pt x="2636" y="933"/>
                    <a:pt x="3442" y="897"/>
                    <a:pt x="4236" y="839"/>
                  </a:cubicBezTo>
                  <a:cubicBezTo>
                    <a:pt x="5571" y="739"/>
                    <a:pt x="6905" y="539"/>
                    <a:pt x="8206" y="172"/>
                  </a:cubicBezTo>
                  <a:cubicBezTo>
                    <a:pt x="8297" y="141"/>
                    <a:pt x="8278" y="1"/>
                    <a:pt x="81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flipH="1">
              <a:off x="7153417" y="2581115"/>
              <a:ext cx="84380" cy="45898"/>
            </a:xfrm>
            <a:custGeom>
              <a:avLst/>
              <a:gdLst/>
              <a:ahLst/>
              <a:cxnLst/>
              <a:rect l="l" t="t" r="r" b="b"/>
              <a:pathLst>
                <a:path w="3436" h="1938" extrusionOk="0">
                  <a:moveTo>
                    <a:pt x="133" y="0"/>
                  </a:moveTo>
                  <a:cubicBezTo>
                    <a:pt x="33" y="0"/>
                    <a:pt x="0" y="67"/>
                    <a:pt x="33" y="134"/>
                  </a:cubicBezTo>
                  <a:cubicBezTo>
                    <a:pt x="200" y="401"/>
                    <a:pt x="400" y="634"/>
                    <a:pt x="667" y="801"/>
                  </a:cubicBezTo>
                  <a:cubicBezTo>
                    <a:pt x="901" y="1001"/>
                    <a:pt x="1168" y="1201"/>
                    <a:pt x="1434" y="1368"/>
                  </a:cubicBezTo>
                  <a:cubicBezTo>
                    <a:pt x="1968" y="1702"/>
                    <a:pt x="2569" y="1902"/>
                    <a:pt x="3202" y="1935"/>
                  </a:cubicBezTo>
                  <a:cubicBezTo>
                    <a:pt x="3212" y="1937"/>
                    <a:pt x="3222" y="1937"/>
                    <a:pt x="3231" y="1937"/>
                  </a:cubicBezTo>
                  <a:cubicBezTo>
                    <a:pt x="3435" y="1937"/>
                    <a:pt x="3427" y="1602"/>
                    <a:pt x="3236" y="1602"/>
                  </a:cubicBezTo>
                  <a:cubicBezTo>
                    <a:pt x="2635" y="1568"/>
                    <a:pt x="2035" y="1368"/>
                    <a:pt x="1568" y="1035"/>
                  </a:cubicBezTo>
                  <a:cubicBezTo>
                    <a:pt x="1301" y="868"/>
                    <a:pt x="1067" y="701"/>
                    <a:pt x="834" y="534"/>
                  </a:cubicBezTo>
                  <a:cubicBezTo>
                    <a:pt x="634" y="301"/>
                    <a:pt x="367" y="134"/>
                    <a:pt x="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flipH="1">
              <a:off x="6824102" y="2594519"/>
              <a:ext cx="106261" cy="117895"/>
            </a:xfrm>
            <a:custGeom>
              <a:avLst/>
              <a:gdLst/>
              <a:ahLst/>
              <a:cxnLst/>
              <a:rect l="l" t="t" r="r" b="b"/>
              <a:pathLst>
                <a:path w="4327" h="4978" extrusionOk="0">
                  <a:moveTo>
                    <a:pt x="4213" y="0"/>
                  </a:moveTo>
                  <a:cubicBezTo>
                    <a:pt x="4182" y="0"/>
                    <a:pt x="4150" y="11"/>
                    <a:pt x="4126" y="35"/>
                  </a:cubicBezTo>
                  <a:cubicBezTo>
                    <a:pt x="3893" y="502"/>
                    <a:pt x="3659" y="936"/>
                    <a:pt x="3359" y="1369"/>
                  </a:cubicBezTo>
                  <a:cubicBezTo>
                    <a:pt x="3059" y="1803"/>
                    <a:pt x="2725" y="2203"/>
                    <a:pt x="2358" y="2603"/>
                  </a:cubicBezTo>
                  <a:cubicBezTo>
                    <a:pt x="1691" y="3437"/>
                    <a:pt x="924" y="4171"/>
                    <a:pt x="90" y="4838"/>
                  </a:cubicBezTo>
                  <a:cubicBezTo>
                    <a:pt x="1" y="4868"/>
                    <a:pt x="70" y="4977"/>
                    <a:pt x="134" y="4977"/>
                  </a:cubicBezTo>
                  <a:cubicBezTo>
                    <a:pt x="142" y="4977"/>
                    <a:pt x="149" y="4975"/>
                    <a:pt x="157" y="4972"/>
                  </a:cubicBezTo>
                  <a:cubicBezTo>
                    <a:pt x="1124" y="4471"/>
                    <a:pt x="1825" y="3571"/>
                    <a:pt x="2558" y="2770"/>
                  </a:cubicBezTo>
                  <a:cubicBezTo>
                    <a:pt x="3292" y="1970"/>
                    <a:pt x="3993" y="1102"/>
                    <a:pt x="4326" y="102"/>
                  </a:cubicBezTo>
                  <a:cubicBezTo>
                    <a:pt x="4326" y="37"/>
                    <a:pt x="4271" y="0"/>
                    <a:pt x="42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flipH="1">
              <a:off x="6699866" y="2702655"/>
              <a:ext cx="34749" cy="16839"/>
            </a:xfrm>
            <a:custGeom>
              <a:avLst/>
              <a:gdLst/>
              <a:ahLst/>
              <a:cxnLst/>
              <a:rect l="l" t="t" r="r" b="b"/>
              <a:pathLst>
                <a:path w="1415" h="711" extrusionOk="0">
                  <a:moveTo>
                    <a:pt x="1258" y="0"/>
                  </a:moveTo>
                  <a:cubicBezTo>
                    <a:pt x="1247" y="0"/>
                    <a:pt x="1236" y="2"/>
                    <a:pt x="1226" y="5"/>
                  </a:cubicBezTo>
                  <a:lnTo>
                    <a:pt x="925" y="139"/>
                  </a:lnTo>
                  <a:lnTo>
                    <a:pt x="658" y="272"/>
                  </a:lnTo>
                  <a:cubicBezTo>
                    <a:pt x="492" y="406"/>
                    <a:pt x="292" y="472"/>
                    <a:pt x="91" y="539"/>
                  </a:cubicBezTo>
                  <a:cubicBezTo>
                    <a:pt x="0" y="570"/>
                    <a:pt x="20" y="710"/>
                    <a:pt x="99" y="710"/>
                  </a:cubicBezTo>
                  <a:cubicBezTo>
                    <a:pt x="107" y="710"/>
                    <a:pt x="116" y="709"/>
                    <a:pt x="125" y="706"/>
                  </a:cubicBezTo>
                  <a:cubicBezTo>
                    <a:pt x="325" y="639"/>
                    <a:pt x="558" y="573"/>
                    <a:pt x="759" y="506"/>
                  </a:cubicBezTo>
                  <a:cubicBezTo>
                    <a:pt x="859" y="472"/>
                    <a:pt x="959" y="406"/>
                    <a:pt x="1059" y="372"/>
                  </a:cubicBezTo>
                  <a:cubicBezTo>
                    <a:pt x="1159" y="306"/>
                    <a:pt x="1259" y="239"/>
                    <a:pt x="1326" y="172"/>
                  </a:cubicBezTo>
                  <a:cubicBezTo>
                    <a:pt x="1415" y="113"/>
                    <a:pt x="1345" y="0"/>
                    <a:pt x="1258"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3"/>
            <p:cNvSpPr/>
            <p:nvPr/>
          </p:nvSpPr>
          <p:spPr>
            <a:xfrm flipH="1">
              <a:off x="6920760" y="2648469"/>
              <a:ext cx="12328" cy="8834"/>
            </a:xfrm>
            <a:custGeom>
              <a:avLst/>
              <a:gdLst/>
              <a:ahLst/>
              <a:cxnLst/>
              <a:rect l="l" t="t" r="r" b="b"/>
              <a:pathLst>
                <a:path w="502" h="373" extrusionOk="0">
                  <a:moveTo>
                    <a:pt x="368" y="0"/>
                  </a:moveTo>
                  <a:cubicBezTo>
                    <a:pt x="359" y="0"/>
                    <a:pt x="351" y="8"/>
                    <a:pt x="334" y="25"/>
                  </a:cubicBezTo>
                  <a:lnTo>
                    <a:pt x="68" y="192"/>
                  </a:lnTo>
                  <a:cubicBezTo>
                    <a:pt x="34" y="192"/>
                    <a:pt x="34" y="225"/>
                    <a:pt x="1" y="259"/>
                  </a:cubicBezTo>
                  <a:cubicBezTo>
                    <a:pt x="1" y="259"/>
                    <a:pt x="1" y="292"/>
                    <a:pt x="1" y="325"/>
                  </a:cubicBezTo>
                  <a:cubicBezTo>
                    <a:pt x="24" y="349"/>
                    <a:pt x="65" y="373"/>
                    <a:pt x="110" y="373"/>
                  </a:cubicBezTo>
                  <a:cubicBezTo>
                    <a:pt x="129" y="373"/>
                    <a:pt x="148" y="368"/>
                    <a:pt x="168" y="359"/>
                  </a:cubicBezTo>
                  <a:lnTo>
                    <a:pt x="435" y="225"/>
                  </a:lnTo>
                  <a:cubicBezTo>
                    <a:pt x="468" y="192"/>
                    <a:pt x="468" y="159"/>
                    <a:pt x="501" y="159"/>
                  </a:cubicBezTo>
                  <a:cubicBezTo>
                    <a:pt x="501" y="125"/>
                    <a:pt x="501" y="92"/>
                    <a:pt x="501" y="59"/>
                  </a:cubicBezTo>
                  <a:cubicBezTo>
                    <a:pt x="468" y="25"/>
                    <a:pt x="435" y="25"/>
                    <a:pt x="401" y="25"/>
                  </a:cubicBezTo>
                  <a:cubicBezTo>
                    <a:pt x="384" y="8"/>
                    <a:pt x="376" y="0"/>
                    <a:pt x="368"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33"/>
          <p:cNvGrpSpPr/>
          <p:nvPr/>
        </p:nvGrpSpPr>
        <p:grpSpPr>
          <a:xfrm>
            <a:off x="5707430" y="1589756"/>
            <a:ext cx="2553794" cy="2729592"/>
            <a:chOff x="5707430" y="1589756"/>
            <a:chExt cx="2553794" cy="2729592"/>
          </a:xfrm>
        </p:grpSpPr>
        <p:sp>
          <p:nvSpPr>
            <p:cNvPr id="1513" name="Google Shape;1513;p33"/>
            <p:cNvSpPr/>
            <p:nvPr/>
          </p:nvSpPr>
          <p:spPr>
            <a:xfrm rot="-1384681" flipH="1">
              <a:off x="6693618" y="4006718"/>
              <a:ext cx="169543" cy="29269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6327057" y="1589756"/>
              <a:ext cx="60911" cy="118378"/>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flipH="1">
              <a:off x="7388954" y="2107934"/>
              <a:ext cx="139598" cy="217770"/>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flipH="1">
              <a:off x="8085063" y="2325704"/>
              <a:ext cx="176162" cy="225868"/>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7761721" y="3128172"/>
              <a:ext cx="60911" cy="58769"/>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5707430" y="3408119"/>
              <a:ext cx="60911" cy="58769"/>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6090307" y="2839215"/>
              <a:ext cx="176162" cy="225868"/>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no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34"/>
          <p:cNvSpPr/>
          <p:nvPr/>
        </p:nvSpPr>
        <p:spPr>
          <a:xfrm rot="-5400000" flipH="1">
            <a:off x="5577475" y="-672125"/>
            <a:ext cx="1344600" cy="5788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5" name="Google Shape;1525;p34"/>
          <p:cNvSpPr/>
          <p:nvPr/>
        </p:nvSpPr>
        <p:spPr>
          <a:xfrm rot="-5400000" flipH="1">
            <a:off x="5577475" y="853925"/>
            <a:ext cx="1344600" cy="5788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26" name="Google Shape;1526;p34"/>
          <p:cNvSpPr/>
          <p:nvPr/>
        </p:nvSpPr>
        <p:spPr>
          <a:xfrm rot="1737649">
            <a:off x="4816423" y="456554"/>
            <a:ext cx="409107" cy="358947"/>
          </a:xfrm>
          <a:custGeom>
            <a:avLst/>
            <a:gdLst/>
            <a:ahLst/>
            <a:cxnLst/>
            <a:rect l="l" t="t" r="r" b="b"/>
            <a:pathLst>
              <a:path w="11076" h="9718" extrusionOk="0">
                <a:moveTo>
                  <a:pt x="5537" y="1"/>
                </a:moveTo>
                <a:cubicBezTo>
                  <a:pt x="4646" y="1"/>
                  <a:pt x="3744" y="245"/>
                  <a:pt x="2936" y="756"/>
                </a:cubicBezTo>
                <a:cubicBezTo>
                  <a:pt x="668" y="2191"/>
                  <a:pt x="1" y="5193"/>
                  <a:pt x="1435" y="7461"/>
                </a:cubicBezTo>
                <a:cubicBezTo>
                  <a:pt x="2358" y="8921"/>
                  <a:pt x="3931" y="9718"/>
                  <a:pt x="5539" y="9718"/>
                </a:cubicBezTo>
                <a:cubicBezTo>
                  <a:pt x="6430" y="9718"/>
                  <a:pt x="7331" y="9473"/>
                  <a:pt x="8140" y="8962"/>
                </a:cubicBezTo>
                <a:cubicBezTo>
                  <a:pt x="10408" y="7528"/>
                  <a:pt x="11075" y="4526"/>
                  <a:pt x="9641" y="2257"/>
                </a:cubicBezTo>
                <a:cubicBezTo>
                  <a:pt x="8718" y="798"/>
                  <a:pt x="7145" y="1"/>
                  <a:pt x="5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7" name="Google Shape;1527;p34"/>
          <p:cNvGrpSpPr/>
          <p:nvPr/>
        </p:nvGrpSpPr>
        <p:grpSpPr>
          <a:xfrm>
            <a:off x="878825" y="1607138"/>
            <a:ext cx="3304293" cy="2857813"/>
            <a:chOff x="720000" y="1465813"/>
            <a:chExt cx="3304293" cy="2857813"/>
          </a:xfrm>
        </p:grpSpPr>
        <p:sp>
          <p:nvSpPr>
            <p:cNvPr id="1528" name="Google Shape;1528;p34"/>
            <p:cNvSpPr/>
            <p:nvPr/>
          </p:nvSpPr>
          <p:spPr>
            <a:xfrm>
              <a:off x="2125598" y="3503380"/>
              <a:ext cx="180928" cy="247300"/>
            </a:xfrm>
            <a:custGeom>
              <a:avLst/>
              <a:gdLst/>
              <a:ahLst/>
              <a:cxnLst/>
              <a:rect l="l" t="t" r="r" b="b"/>
              <a:pathLst>
                <a:path w="5839" h="7981" extrusionOk="0">
                  <a:moveTo>
                    <a:pt x="3863" y="1"/>
                  </a:moveTo>
                  <a:cubicBezTo>
                    <a:pt x="3504" y="1"/>
                    <a:pt x="3131" y="94"/>
                    <a:pt x="2803" y="210"/>
                  </a:cubicBezTo>
                  <a:cubicBezTo>
                    <a:pt x="2303" y="370"/>
                    <a:pt x="1861" y="400"/>
                    <a:pt x="1485" y="400"/>
                  </a:cubicBezTo>
                  <a:cubicBezTo>
                    <a:pt x="1265" y="400"/>
                    <a:pt x="1068" y="390"/>
                    <a:pt x="894" y="390"/>
                  </a:cubicBezTo>
                  <a:cubicBezTo>
                    <a:pt x="315" y="390"/>
                    <a:pt x="1" y="502"/>
                    <a:pt x="1" y="1477"/>
                  </a:cubicBezTo>
                  <a:cubicBezTo>
                    <a:pt x="1" y="1844"/>
                    <a:pt x="935" y="7448"/>
                    <a:pt x="935" y="7815"/>
                  </a:cubicBezTo>
                  <a:cubicBezTo>
                    <a:pt x="2006" y="7929"/>
                    <a:pt x="3155" y="7981"/>
                    <a:pt x="4287" y="7981"/>
                  </a:cubicBezTo>
                  <a:cubicBezTo>
                    <a:pt x="4811" y="7981"/>
                    <a:pt x="5331" y="7970"/>
                    <a:pt x="5838" y="7949"/>
                  </a:cubicBezTo>
                  <a:cubicBezTo>
                    <a:pt x="5838" y="7749"/>
                    <a:pt x="5438" y="3979"/>
                    <a:pt x="5438" y="3746"/>
                  </a:cubicBezTo>
                  <a:cubicBezTo>
                    <a:pt x="5471" y="2979"/>
                    <a:pt x="5505" y="2178"/>
                    <a:pt x="5338" y="1411"/>
                  </a:cubicBezTo>
                  <a:cubicBezTo>
                    <a:pt x="5238" y="944"/>
                    <a:pt x="5004" y="443"/>
                    <a:pt x="4604" y="177"/>
                  </a:cubicBezTo>
                  <a:cubicBezTo>
                    <a:pt x="4379" y="50"/>
                    <a:pt x="4125" y="1"/>
                    <a:pt x="386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2138022" y="3699016"/>
              <a:ext cx="422774" cy="147277"/>
            </a:xfrm>
            <a:custGeom>
              <a:avLst/>
              <a:gdLst/>
              <a:ahLst/>
              <a:cxnLst/>
              <a:rect l="l" t="t" r="r" b="b"/>
              <a:pathLst>
                <a:path w="13644" h="4753" extrusionOk="0">
                  <a:moveTo>
                    <a:pt x="4647" y="0"/>
                  </a:moveTo>
                  <a:cubicBezTo>
                    <a:pt x="3559" y="0"/>
                    <a:pt x="1945" y="100"/>
                    <a:pt x="990" y="100"/>
                  </a:cubicBezTo>
                  <a:cubicBezTo>
                    <a:pt x="513" y="100"/>
                    <a:pt x="200" y="75"/>
                    <a:pt x="200" y="0"/>
                  </a:cubicBezTo>
                  <a:lnTo>
                    <a:pt x="200" y="0"/>
                  </a:lnTo>
                  <a:cubicBezTo>
                    <a:pt x="200" y="1201"/>
                    <a:pt x="0" y="2502"/>
                    <a:pt x="267" y="3670"/>
                  </a:cubicBezTo>
                  <a:cubicBezTo>
                    <a:pt x="334" y="3836"/>
                    <a:pt x="367" y="4036"/>
                    <a:pt x="500" y="4170"/>
                  </a:cubicBezTo>
                  <a:cubicBezTo>
                    <a:pt x="752" y="4440"/>
                    <a:pt x="1236" y="4496"/>
                    <a:pt x="1729" y="4496"/>
                  </a:cubicBezTo>
                  <a:cubicBezTo>
                    <a:pt x="2084" y="4496"/>
                    <a:pt x="2443" y="4467"/>
                    <a:pt x="2722" y="4467"/>
                  </a:cubicBezTo>
                  <a:cubicBezTo>
                    <a:pt x="2774" y="4467"/>
                    <a:pt x="2823" y="4468"/>
                    <a:pt x="2869" y="4470"/>
                  </a:cubicBezTo>
                  <a:cubicBezTo>
                    <a:pt x="4036" y="4537"/>
                    <a:pt x="5204" y="4637"/>
                    <a:pt x="6371" y="4704"/>
                  </a:cubicBezTo>
                  <a:cubicBezTo>
                    <a:pt x="7094" y="4734"/>
                    <a:pt x="7817" y="4752"/>
                    <a:pt x="8538" y="4752"/>
                  </a:cubicBezTo>
                  <a:cubicBezTo>
                    <a:pt x="10182" y="4752"/>
                    <a:pt x="11821" y="4658"/>
                    <a:pt x="13443" y="4403"/>
                  </a:cubicBezTo>
                  <a:cubicBezTo>
                    <a:pt x="13643" y="4403"/>
                    <a:pt x="12542" y="3169"/>
                    <a:pt x="12442" y="3102"/>
                  </a:cubicBezTo>
                  <a:cubicBezTo>
                    <a:pt x="12042" y="2736"/>
                    <a:pt x="11708" y="2469"/>
                    <a:pt x="11208" y="2235"/>
                  </a:cubicBezTo>
                  <a:cubicBezTo>
                    <a:pt x="10941" y="2102"/>
                    <a:pt x="10641" y="2002"/>
                    <a:pt x="10374" y="1902"/>
                  </a:cubicBezTo>
                  <a:lnTo>
                    <a:pt x="10374" y="1868"/>
                  </a:lnTo>
                  <a:cubicBezTo>
                    <a:pt x="9907" y="1701"/>
                    <a:pt x="9440" y="1535"/>
                    <a:pt x="8940" y="1401"/>
                  </a:cubicBezTo>
                  <a:cubicBezTo>
                    <a:pt x="8006" y="1201"/>
                    <a:pt x="6972" y="1168"/>
                    <a:pt x="6238" y="534"/>
                  </a:cubicBezTo>
                  <a:cubicBezTo>
                    <a:pt x="6071" y="401"/>
                    <a:pt x="5938" y="200"/>
                    <a:pt x="5737" y="100"/>
                  </a:cubicBezTo>
                  <a:cubicBezTo>
                    <a:pt x="5604" y="25"/>
                    <a:pt x="5191" y="0"/>
                    <a:pt x="46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1422783" y="2405505"/>
              <a:ext cx="1043983" cy="1215430"/>
            </a:xfrm>
            <a:custGeom>
              <a:avLst/>
              <a:gdLst/>
              <a:ahLst/>
              <a:cxnLst/>
              <a:rect l="l" t="t" r="r" b="b"/>
              <a:pathLst>
                <a:path w="33692" h="39225" extrusionOk="0">
                  <a:moveTo>
                    <a:pt x="7396" y="0"/>
                  </a:moveTo>
                  <a:cubicBezTo>
                    <a:pt x="5681" y="0"/>
                    <a:pt x="3956" y="387"/>
                    <a:pt x="2403" y="1118"/>
                  </a:cubicBezTo>
                  <a:cubicBezTo>
                    <a:pt x="1469" y="1585"/>
                    <a:pt x="234" y="2052"/>
                    <a:pt x="134" y="3153"/>
                  </a:cubicBezTo>
                  <a:lnTo>
                    <a:pt x="101" y="3153"/>
                  </a:lnTo>
                  <a:cubicBezTo>
                    <a:pt x="1" y="4054"/>
                    <a:pt x="735" y="5088"/>
                    <a:pt x="1002" y="5922"/>
                  </a:cubicBezTo>
                  <a:cubicBezTo>
                    <a:pt x="1535" y="7690"/>
                    <a:pt x="2202" y="9424"/>
                    <a:pt x="3036" y="11092"/>
                  </a:cubicBezTo>
                  <a:cubicBezTo>
                    <a:pt x="3737" y="12426"/>
                    <a:pt x="4471" y="14194"/>
                    <a:pt x="5872" y="14961"/>
                  </a:cubicBezTo>
                  <a:cubicBezTo>
                    <a:pt x="8374" y="16362"/>
                    <a:pt x="11176" y="16963"/>
                    <a:pt x="14011" y="17196"/>
                  </a:cubicBezTo>
                  <a:cubicBezTo>
                    <a:pt x="14535" y="17245"/>
                    <a:pt x="15052" y="17261"/>
                    <a:pt x="15564" y="17261"/>
                  </a:cubicBezTo>
                  <a:cubicBezTo>
                    <a:pt x="16767" y="17261"/>
                    <a:pt x="17949" y="17168"/>
                    <a:pt x="19151" y="17168"/>
                  </a:cubicBezTo>
                  <a:cubicBezTo>
                    <a:pt x="19916" y="17168"/>
                    <a:pt x="20690" y="17206"/>
                    <a:pt x="21483" y="17330"/>
                  </a:cubicBezTo>
                  <a:cubicBezTo>
                    <a:pt x="21616" y="17330"/>
                    <a:pt x="21750" y="17363"/>
                    <a:pt x="21816" y="17463"/>
                  </a:cubicBezTo>
                  <a:cubicBezTo>
                    <a:pt x="21917" y="17563"/>
                    <a:pt x="21917" y="17697"/>
                    <a:pt x="21917" y="17830"/>
                  </a:cubicBezTo>
                  <a:cubicBezTo>
                    <a:pt x="21616" y="22567"/>
                    <a:pt x="21349" y="27270"/>
                    <a:pt x="21083" y="32007"/>
                  </a:cubicBezTo>
                  <a:cubicBezTo>
                    <a:pt x="21016" y="33241"/>
                    <a:pt x="20115" y="37211"/>
                    <a:pt x="21016" y="38145"/>
                  </a:cubicBezTo>
                  <a:cubicBezTo>
                    <a:pt x="21650" y="38812"/>
                    <a:pt x="27787" y="38979"/>
                    <a:pt x="28955" y="39212"/>
                  </a:cubicBezTo>
                  <a:cubicBezTo>
                    <a:pt x="28998" y="39221"/>
                    <a:pt x="29041" y="39225"/>
                    <a:pt x="29082" y="39225"/>
                  </a:cubicBezTo>
                  <a:cubicBezTo>
                    <a:pt x="29362" y="39225"/>
                    <a:pt x="29597" y="39036"/>
                    <a:pt x="29655" y="38745"/>
                  </a:cubicBezTo>
                  <a:lnTo>
                    <a:pt x="32157" y="23434"/>
                  </a:lnTo>
                  <a:cubicBezTo>
                    <a:pt x="32691" y="20232"/>
                    <a:pt x="33692" y="16229"/>
                    <a:pt x="33191" y="13027"/>
                  </a:cubicBezTo>
                  <a:cubicBezTo>
                    <a:pt x="32224" y="6756"/>
                    <a:pt x="22817" y="5088"/>
                    <a:pt x="17814" y="3453"/>
                  </a:cubicBezTo>
                  <a:cubicBezTo>
                    <a:pt x="15045" y="2553"/>
                    <a:pt x="12610" y="885"/>
                    <a:pt x="9741" y="251"/>
                  </a:cubicBezTo>
                  <a:cubicBezTo>
                    <a:pt x="8973" y="83"/>
                    <a:pt x="8186" y="0"/>
                    <a:pt x="73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2154537" y="2106876"/>
              <a:ext cx="964380" cy="713300"/>
            </a:xfrm>
            <a:custGeom>
              <a:avLst/>
              <a:gdLst/>
              <a:ahLst/>
              <a:cxnLst/>
              <a:rect l="l" t="t" r="r" b="b"/>
              <a:pathLst>
                <a:path w="31123" h="23020" extrusionOk="0">
                  <a:moveTo>
                    <a:pt x="3087" y="1"/>
                  </a:moveTo>
                  <a:cubicBezTo>
                    <a:pt x="2548" y="1"/>
                    <a:pt x="1986" y="109"/>
                    <a:pt x="1402" y="349"/>
                  </a:cubicBezTo>
                  <a:cubicBezTo>
                    <a:pt x="168" y="882"/>
                    <a:pt x="1" y="2050"/>
                    <a:pt x="67" y="3317"/>
                  </a:cubicBezTo>
                  <a:cubicBezTo>
                    <a:pt x="234" y="6286"/>
                    <a:pt x="2169" y="8621"/>
                    <a:pt x="4070" y="10790"/>
                  </a:cubicBezTo>
                  <a:cubicBezTo>
                    <a:pt x="5338" y="12257"/>
                    <a:pt x="6706" y="13658"/>
                    <a:pt x="8240" y="14826"/>
                  </a:cubicBezTo>
                  <a:cubicBezTo>
                    <a:pt x="10475" y="16460"/>
                    <a:pt x="13010" y="17594"/>
                    <a:pt x="15512" y="18729"/>
                  </a:cubicBezTo>
                  <a:cubicBezTo>
                    <a:pt x="16379" y="19129"/>
                    <a:pt x="17280" y="19496"/>
                    <a:pt x="18247" y="19729"/>
                  </a:cubicBezTo>
                  <a:cubicBezTo>
                    <a:pt x="19148" y="19963"/>
                    <a:pt x="20215" y="19996"/>
                    <a:pt x="21316" y="20063"/>
                  </a:cubicBezTo>
                  <a:cubicBezTo>
                    <a:pt x="22784" y="20130"/>
                    <a:pt x="24251" y="20296"/>
                    <a:pt x="25319" y="21130"/>
                  </a:cubicBezTo>
                  <a:cubicBezTo>
                    <a:pt x="25619" y="21397"/>
                    <a:pt x="26019" y="21564"/>
                    <a:pt x="26386" y="21731"/>
                  </a:cubicBezTo>
                  <a:cubicBezTo>
                    <a:pt x="27587" y="22231"/>
                    <a:pt x="28821" y="22731"/>
                    <a:pt x="30122" y="22965"/>
                  </a:cubicBezTo>
                  <a:cubicBezTo>
                    <a:pt x="30230" y="22996"/>
                    <a:pt x="30353" y="23020"/>
                    <a:pt x="30477" y="23020"/>
                  </a:cubicBezTo>
                  <a:cubicBezTo>
                    <a:pt x="30620" y="23020"/>
                    <a:pt x="30764" y="22988"/>
                    <a:pt x="30889" y="22898"/>
                  </a:cubicBezTo>
                  <a:cubicBezTo>
                    <a:pt x="31090" y="22731"/>
                    <a:pt x="31123" y="22398"/>
                    <a:pt x="31123" y="22131"/>
                  </a:cubicBezTo>
                  <a:cubicBezTo>
                    <a:pt x="30990" y="20496"/>
                    <a:pt x="29655" y="19629"/>
                    <a:pt x="28288" y="19062"/>
                  </a:cubicBezTo>
                  <a:cubicBezTo>
                    <a:pt x="26720" y="18362"/>
                    <a:pt x="25185" y="17494"/>
                    <a:pt x="23718" y="16594"/>
                  </a:cubicBezTo>
                  <a:cubicBezTo>
                    <a:pt x="20716" y="14826"/>
                    <a:pt x="17813" y="12858"/>
                    <a:pt x="14544" y="11623"/>
                  </a:cubicBezTo>
                  <a:cubicBezTo>
                    <a:pt x="14244" y="11523"/>
                    <a:pt x="13911" y="11390"/>
                    <a:pt x="13677" y="11156"/>
                  </a:cubicBezTo>
                  <a:cubicBezTo>
                    <a:pt x="13477" y="10990"/>
                    <a:pt x="13344" y="10756"/>
                    <a:pt x="13210" y="10556"/>
                  </a:cubicBezTo>
                  <a:cubicBezTo>
                    <a:pt x="12676" y="9622"/>
                    <a:pt x="12009" y="8721"/>
                    <a:pt x="11376" y="7821"/>
                  </a:cubicBezTo>
                  <a:cubicBezTo>
                    <a:pt x="9481" y="5197"/>
                    <a:pt x="6822" y="1"/>
                    <a:pt x="308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2262021" y="2419479"/>
              <a:ext cx="1762272" cy="1799517"/>
            </a:xfrm>
            <a:custGeom>
              <a:avLst/>
              <a:gdLst/>
              <a:ahLst/>
              <a:cxnLst/>
              <a:rect l="l" t="t" r="r" b="b"/>
              <a:pathLst>
                <a:path w="56873" h="58075" extrusionOk="0">
                  <a:moveTo>
                    <a:pt x="28469" y="9443"/>
                  </a:moveTo>
                  <a:cubicBezTo>
                    <a:pt x="29104" y="9443"/>
                    <a:pt x="29744" y="9475"/>
                    <a:pt x="30389" y="9540"/>
                  </a:cubicBezTo>
                  <a:cubicBezTo>
                    <a:pt x="40930" y="10641"/>
                    <a:pt x="48602" y="20248"/>
                    <a:pt x="47535" y="30989"/>
                  </a:cubicBezTo>
                  <a:cubicBezTo>
                    <a:pt x="46535" y="41054"/>
                    <a:pt x="38211" y="48571"/>
                    <a:pt x="28494" y="48571"/>
                  </a:cubicBezTo>
                  <a:cubicBezTo>
                    <a:pt x="27841" y="48571"/>
                    <a:pt x="27183" y="48537"/>
                    <a:pt x="26520" y="48468"/>
                  </a:cubicBezTo>
                  <a:cubicBezTo>
                    <a:pt x="15979" y="47367"/>
                    <a:pt x="8307" y="37794"/>
                    <a:pt x="9374" y="27053"/>
                  </a:cubicBezTo>
                  <a:cubicBezTo>
                    <a:pt x="10376" y="16969"/>
                    <a:pt x="18728" y="9443"/>
                    <a:pt x="28469" y="9443"/>
                  </a:cubicBezTo>
                  <a:close/>
                  <a:moveTo>
                    <a:pt x="26420" y="0"/>
                  </a:moveTo>
                  <a:cubicBezTo>
                    <a:pt x="24552" y="133"/>
                    <a:pt x="22717" y="467"/>
                    <a:pt x="20949" y="967"/>
                  </a:cubicBezTo>
                  <a:cubicBezTo>
                    <a:pt x="21049" y="1134"/>
                    <a:pt x="21149" y="1301"/>
                    <a:pt x="21249" y="1501"/>
                  </a:cubicBezTo>
                  <a:cubicBezTo>
                    <a:pt x="22317" y="3903"/>
                    <a:pt x="21249" y="6738"/>
                    <a:pt x="18881" y="7839"/>
                  </a:cubicBezTo>
                  <a:cubicBezTo>
                    <a:pt x="18255" y="8130"/>
                    <a:pt x="17601" y="8267"/>
                    <a:pt x="16958" y="8267"/>
                  </a:cubicBezTo>
                  <a:cubicBezTo>
                    <a:pt x="15168" y="8267"/>
                    <a:pt x="13462" y="7204"/>
                    <a:pt x="12677" y="5437"/>
                  </a:cubicBezTo>
                  <a:cubicBezTo>
                    <a:pt x="12610" y="5270"/>
                    <a:pt x="12543" y="5104"/>
                    <a:pt x="12510" y="4904"/>
                  </a:cubicBezTo>
                  <a:cubicBezTo>
                    <a:pt x="10975" y="5971"/>
                    <a:pt x="9541" y="7172"/>
                    <a:pt x="8240" y="8506"/>
                  </a:cubicBezTo>
                  <a:cubicBezTo>
                    <a:pt x="8407" y="8606"/>
                    <a:pt x="8574" y="8673"/>
                    <a:pt x="8707" y="8773"/>
                  </a:cubicBezTo>
                  <a:cubicBezTo>
                    <a:pt x="10809" y="10341"/>
                    <a:pt x="11309" y="13343"/>
                    <a:pt x="9775" y="15478"/>
                  </a:cubicBezTo>
                  <a:cubicBezTo>
                    <a:pt x="8866" y="16789"/>
                    <a:pt x="7433" y="17479"/>
                    <a:pt x="5970" y="17479"/>
                  </a:cubicBezTo>
                  <a:cubicBezTo>
                    <a:pt x="5015" y="17479"/>
                    <a:pt x="4047" y="17185"/>
                    <a:pt x="3203" y="16579"/>
                  </a:cubicBezTo>
                  <a:cubicBezTo>
                    <a:pt x="3070" y="16478"/>
                    <a:pt x="2970" y="16345"/>
                    <a:pt x="2836" y="16245"/>
                  </a:cubicBezTo>
                  <a:cubicBezTo>
                    <a:pt x="2036" y="17913"/>
                    <a:pt x="1402" y="19681"/>
                    <a:pt x="902" y="21515"/>
                  </a:cubicBezTo>
                  <a:cubicBezTo>
                    <a:pt x="1035" y="21515"/>
                    <a:pt x="1154" y="21501"/>
                    <a:pt x="1267" y="21501"/>
                  </a:cubicBezTo>
                  <a:cubicBezTo>
                    <a:pt x="1324" y="21501"/>
                    <a:pt x="1380" y="21504"/>
                    <a:pt x="1435" y="21515"/>
                  </a:cubicBezTo>
                  <a:cubicBezTo>
                    <a:pt x="4004" y="21782"/>
                    <a:pt x="5905" y="24117"/>
                    <a:pt x="5638" y="26752"/>
                  </a:cubicBezTo>
                  <a:cubicBezTo>
                    <a:pt x="5388" y="29253"/>
                    <a:pt x="3351" y="31081"/>
                    <a:pt x="954" y="31081"/>
                  </a:cubicBezTo>
                  <a:cubicBezTo>
                    <a:pt x="794" y="31081"/>
                    <a:pt x="631" y="31072"/>
                    <a:pt x="468" y="31056"/>
                  </a:cubicBezTo>
                  <a:cubicBezTo>
                    <a:pt x="301" y="31056"/>
                    <a:pt x="168" y="30989"/>
                    <a:pt x="1" y="30955"/>
                  </a:cubicBezTo>
                  <a:lnTo>
                    <a:pt x="1" y="30955"/>
                  </a:lnTo>
                  <a:cubicBezTo>
                    <a:pt x="134" y="32857"/>
                    <a:pt x="435" y="34725"/>
                    <a:pt x="902" y="36493"/>
                  </a:cubicBezTo>
                  <a:cubicBezTo>
                    <a:pt x="1035" y="36426"/>
                    <a:pt x="1202" y="36326"/>
                    <a:pt x="1335" y="36226"/>
                  </a:cubicBezTo>
                  <a:cubicBezTo>
                    <a:pt x="1958" y="35945"/>
                    <a:pt x="2611" y="35812"/>
                    <a:pt x="3254" y="35812"/>
                  </a:cubicBezTo>
                  <a:cubicBezTo>
                    <a:pt x="5057" y="35812"/>
                    <a:pt x="6786" y="36858"/>
                    <a:pt x="7573" y="38628"/>
                  </a:cubicBezTo>
                  <a:cubicBezTo>
                    <a:pt x="8640" y="41063"/>
                    <a:pt x="7573" y="43898"/>
                    <a:pt x="5205" y="44999"/>
                  </a:cubicBezTo>
                  <a:cubicBezTo>
                    <a:pt x="5038" y="45066"/>
                    <a:pt x="4871" y="45099"/>
                    <a:pt x="4704" y="45166"/>
                  </a:cubicBezTo>
                  <a:cubicBezTo>
                    <a:pt x="5738" y="46733"/>
                    <a:pt x="6906" y="48201"/>
                    <a:pt x="8207" y="49535"/>
                  </a:cubicBezTo>
                  <a:cubicBezTo>
                    <a:pt x="8307" y="49369"/>
                    <a:pt x="8374" y="49202"/>
                    <a:pt x="8507" y="49035"/>
                  </a:cubicBezTo>
                  <a:cubicBezTo>
                    <a:pt x="9415" y="47723"/>
                    <a:pt x="10848" y="47034"/>
                    <a:pt x="12304" y="47034"/>
                  </a:cubicBezTo>
                  <a:cubicBezTo>
                    <a:pt x="13254" y="47034"/>
                    <a:pt x="14215" y="47328"/>
                    <a:pt x="15045" y="47934"/>
                  </a:cubicBezTo>
                  <a:cubicBezTo>
                    <a:pt x="17180" y="49502"/>
                    <a:pt x="17647" y="52504"/>
                    <a:pt x="16112" y="54639"/>
                  </a:cubicBezTo>
                  <a:cubicBezTo>
                    <a:pt x="16012" y="54806"/>
                    <a:pt x="15879" y="54939"/>
                    <a:pt x="15745" y="55073"/>
                  </a:cubicBezTo>
                  <a:cubicBezTo>
                    <a:pt x="17380" y="55907"/>
                    <a:pt x="19115" y="56574"/>
                    <a:pt x="20949" y="57108"/>
                  </a:cubicBezTo>
                  <a:cubicBezTo>
                    <a:pt x="20949" y="56874"/>
                    <a:pt x="20916" y="56674"/>
                    <a:pt x="20949" y="56474"/>
                  </a:cubicBezTo>
                  <a:cubicBezTo>
                    <a:pt x="21200" y="54002"/>
                    <a:pt x="23240" y="52146"/>
                    <a:pt x="25640" y="52146"/>
                  </a:cubicBezTo>
                  <a:cubicBezTo>
                    <a:pt x="25799" y="52146"/>
                    <a:pt x="25958" y="52154"/>
                    <a:pt x="26120" y="52171"/>
                  </a:cubicBezTo>
                  <a:cubicBezTo>
                    <a:pt x="28688" y="52438"/>
                    <a:pt x="30556" y="54806"/>
                    <a:pt x="30323" y="57441"/>
                  </a:cubicBezTo>
                  <a:cubicBezTo>
                    <a:pt x="30289" y="57641"/>
                    <a:pt x="30222" y="57841"/>
                    <a:pt x="30189" y="58075"/>
                  </a:cubicBezTo>
                  <a:cubicBezTo>
                    <a:pt x="31857" y="57975"/>
                    <a:pt x="33458" y="57708"/>
                    <a:pt x="35059" y="57308"/>
                  </a:cubicBezTo>
                  <a:cubicBezTo>
                    <a:pt x="35393" y="57241"/>
                    <a:pt x="35526" y="56874"/>
                    <a:pt x="35393" y="56574"/>
                  </a:cubicBezTo>
                  <a:cubicBezTo>
                    <a:pt x="35393" y="56574"/>
                    <a:pt x="35393" y="56540"/>
                    <a:pt x="35393" y="56540"/>
                  </a:cubicBezTo>
                  <a:cubicBezTo>
                    <a:pt x="34325" y="54105"/>
                    <a:pt x="35359" y="51270"/>
                    <a:pt x="37728" y="50203"/>
                  </a:cubicBezTo>
                  <a:cubicBezTo>
                    <a:pt x="38360" y="49909"/>
                    <a:pt x="39023" y="49769"/>
                    <a:pt x="39676" y="49769"/>
                  </a:cubicBezTo>
                  <a:cubicBezTo>
                    <a:pt x="41469" y="49769"/>
                    <a:pt x="43183" y="50819"/>
                    <a:pt x="43966" y="52604"/>
                  </a:cubicBezTo>
                  <a:cubicBezTo>
                    <a:pt x="44056" y="52831"/>
                    <a:pt x="44270" y="52965"/>
                    <a:pt x="44482" y="52965"/>
                  </a:cubicBezTo>
                  <a:cubicBezTo>
                    <a:pt x="44581" y="52965"/>
                    <a:pt x="44681" y="52935"/>
                    <a:pt x="44766" y="52871"/>
                  </a:cubicBezTo>
                  <a:cubicBezTo>
                    <a:pt x="45934" y="52037"/>
                    <a:pt x="47034" y="51103"/>
                    <a:pt x="48069" y="50103"/>
                  </a:cubicBezTo>
                  <a:cubicBezTo>
                    <a:pt x="48302" y="49869"/>
                    <a:pt x="48269" y="49469"/>
                    <a:pt x="48002" y="49302"/>
                  </a:cubicBezTo>
                  <a:cubicBezTo>
                    <a:pt x="47968" y="49269"/>
                    <a:pt x="47935" y="49269"/>
                    <a:pt x="47902" y="49235"/>
                  </a:cubicBezTo>
                  <a:cubicBezTo>
                    <a:pt x="45800" y="47667"/>
                    <a:pt x="45333" y="44699"/>
                    <a:pt x="46868" y="42530"/>
                  </a:cubicBezTo>
                  <a:cubicBezTo>
                    <a:pt x="47780" y="41233"/>
                    <a:pt x="49222" y="40539"/>
                    <a:pt x="50685" y="40539"/>
                  </a:cubicBezTo>
                  <a:cubicBezTo>
                    <a:pt x="51629" y="40539"/>
                    <a:pt x="52582" y="40828"/>
                    <a:pt x="53406" y="41430"/>
                  </a:cubicBezTo>
                  <a:lnTo>
                    <a:pt x="53472" y="41496"/>
                  </a:lnTo>
                  <a:cubicBezTo>
                    <a:pt x="53567" y="41567"/>
                    <a:pt x="53678" y="41600"/>
                    <a:pt x="53788" y="41600"/>
                  </a:cubicBezTo>
                  <a:cubicBezTo>
                    <a:pt x="53989" y="41600"/>
                    <a:pt x="54187" y="41490"/>
                    <a:pt x="54273" y="41296"/>
                  </a:cubicBezTo>
                  <a:cubicBezTo>
                    <a:pt x="54873" y="39995"/>
                    <a:pt x="55407" y="38628"/>
                    <a:pt x="55807" y="37193"/>
                  </a:cubicBezTo>
                  <a:cubicBezTo>
                    <a:pt x="55874" y="36860"/>
                    <a:pt x="55641" y="36560"/>
                    <a:pt x="55307" y="36526"/>
                  </a:cubicBezTo>
                  <a:lnTo>
                    <a:pt x="55207" y="36526"/>
                  </a:lnTo>
                  <a:cubicBezTo>
                    <a:pt x="52605" y="36259"/>
                    <a:pt x="50737" y="33891"/>
                    <a:pt x="51004" y="31256"/>
                  </a:cubicBezTo>
                  <a:cubicBezTo>
                    <a:pt x="51254" y="28784"/>
                    <a:pt x="53295" y="26928"/>
                    <a:pt x="55667" y="26928"/>
                  </a:cubicBezTo>
                  <a:cubicBezTo>
                    <a:pt x="55824" y="26928"/>
                    <a:pt x="55982" y="26936"/>
                    <a:pt x="56141" y="26953"/>
                  </a:cubicBezTo>
                  <a:cubicBezTo>
                    <a:pt x="56174" y="26953"/>
                    <a:pt x="56208" y="26986"/>
                    <a:pt x="56208" y="26986"/>
                  </a:cubicBezTo>
                  <a:cubicBezTo>
                    <a:pt x="56229" y="26988"/>
                    <a:pt x="56249" y="26989"/>
                    <a:pt x="56270" y="26989"/>
                  </a:cubicBezTo>
                  <a:cubicBezTo>
                    <a:pt x="56608" y="26989"/>
                    <a:pt x="56873" y="26734"/>
                    <a:pt x="56841" y="26419"/>
                  </a:cubicBezTo>
                  <a:cubicBezTo>
                    <a:pt x="56708" y="24951"/>
                    <a:pt x="56475" y="23483"/>
                    <a:pt x="56141" y="22082"/>
                  </a:cubicBezTo>
                  <a:cubicBezTo>
                    <a:pt x="56068" y="21838"/>
                    <a:pt x="55851" y="21683"/>
                    <a:pt x="55623" y="21683"/>
                  </a:cubicBezTo>
                  <a:cubicBezTo>
                    <a:pt x="55539" y="21683"/>
                    <a:pt x="55454" y="21704"/>
                    <a:pt x="55374" y="21749"/>
                  </a:cubicBezTo>
                  <a:cubicBezTo>
                    <a:pt x="55340" y="21749"/>
                    <a:pt x="55307" y="21782"/>
                    <a:pt x="55274" y="21782"/>
                  </a:cubicBezTo>
                  <a:cubicBezTo>
                    <a:pt x="54641" y="22076"/>
                    <a:pt x="53980" y="22216"/>
                    <a:pt x="53331" y="22216"/>
                  </a:cubicBezTo>
                  <a:cubicBezTo>
                    <a:pt x="51548" y="22216"/>
                    <a:pt x="49852" y="21165"/>
                    <a:pt x="49069" y="19381"/>
                  </a:cubicBezTo>
                  <a:cubicBezTo>
                    <a:pt x="48002" y="16979"/>
                    <a:pt x="49069" y="14110"/>
                    <a:pt x="51438" y="13043"/>
                  </a:cubicBezTo>
                  <a:cubicBezTo>
                    <a:pt x="51438" y="13043"/>
                    <a:pt x="51471" y="13009"/>
                    <a:pt x="51471" y="13009"/>
                  </a:cubicBezTo>
                  <a:cubicBezTo>
                    <a:pt x="51771" y="12876"/>
                    <a:pt x="51905" y="12509"/>
                    <a:pt x="51704" y="12209"/>
                  </a:cubicBezTo>
                  <a:cubicBezTo>
                    <a:pt x="50904" y="11041"/>
                    <a:pt x="49970" y="9907"/>
                    <a:pt x="49003" y="8873"/>
                  </a:cubicBezTo>
                  <a:cubicBezTo>
                    <a:pt x="48900" y="8756"/>
                    <a:pt x="48766" y="8703"/>
                    <a:pt x="48630" y="8703"/>
                  </a:cubicBezTo>
                  <a:cubicBezTo>
                    <a:pt x="48457" y="8703"/>
                    <a:pt x="48281" y="8790"/>
                    <a:pt x="48169" y="8940"/>
                  </a:cubicBezTo>
                  <a:cubicBezTo>
                    <a:pt x="48169" y="8973"/>
                    <a:pt x="48135" y="8973"/>
                    <a:pt x="48135" y="9006"/>
                  </a:cubicBezTo>
                  <a:cubicBezTo>
                    <a:pt x="47228" y="10297"/>
                    <a:pt x="45784" y="10990"/>
                    <a:pt x="44319" y="10990"/>
                  </a:cubicBezTo>
                  <a:cubicBezTo>
                    <a:pt x="43361" y="10990"/>
                    <a:pt x="42395" y="10694"/>
                    <a:pt x="41564" y="10074"/>
                  </a:cubicBezTo>
                  <a:cubicBezTo>
                    <a:pt x="39462" y="8539"/>
                    <a:pt x="38995" y="5537"/>
                    <a:pt x="40496" y="3369"/>
                  </a:cubicBezTo>
                  <a:cubicBezTo>
                    <a:pt x="40697" y="3102"/>
                    <a:pt x="40630" y="2702"/>
                    <a:pt x="40330" y="2569"/>
                  </a:cubicBezTo>
                  <a:cubicBezTo>
                    <a:pt x="39062" y="1968"/>
                    <a:pt x="37728" y="1468"/>
                    <a:pt x="36360" y="1067"/>
                  </a:cubicBezTo>
                  <a:cubicBezTo>
                    <a:pt x="36312" y="1053"/>
                    <a:pt x="36264" y="1046"/>
                    <a:pt x="36218" y="1046"/>
                  </a:cubicBezTo>
                  <a:cubicBezTo>
                    <a:pt x="35945" y="1046"/>
                    <a:pt x="35722" y="1283"/>
                    <a:pt x="35693" y="1568"/>
                  </a:cubicBezTo>
                  <a:cubicBezTo>
                    <a:pt x="35443" y="4040"/>
                    <a:pt x="33402" y="5895"/>
                    <a:pt x="31002" y="5895"/>
                  </a:cubicBezTo>
                  <a:cubicBezTo>
                    <a:pt x="30844" y="5895"/>
                    <a:pt x="30684" y="5887"/>
                    <a:pt x="30523" y="5871"/>
                  </a:cubicBezTo>
                  <a:cubicBezTo>
                    <a:pt x="27954" y="5604"/>
                    <a:pt x="26053" y="3236"/>
                    <a:pt x="26320" y="600"/>
                  </a:cubicBezTo>
                  <a:cubicBezTo>
                    <a:pt x="26353" y="400"/>
                    <a:pt x="26386" y="200"/>
                    <a:pt x="26420" y="0"/>
                  </a:cubicBezTo>
                  <a:close/>
                </a:path>
              </a:pathLst>
            </a:custGeom>
            <a:solidFill>
              <a:srgbClr val="C46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2425339" y="2630298"/>
              <a:ext cx="1436732" cy="1377828"/>
            </a:xfrm>
            <a:custGeom>
              <a:avLst/>
              <a:gdLst/>
              <a:ahLst/>
              <a:cxnLst/>
              <a:rect l="l" t="t" r="r" b="b"/>
              <a:pathLst>
                <a:path w="46367" h="44466" extrusionOk="0">
                  <a:moveTo>
                    <a:pt x="23185" y="7304"/>
                  </a:moveTo>
                  <a:cubicBezTo>
                    <a:pt x="30397" y="7304"/>
                    <a:pt x="36684" y="12752"/>
                    <a:pt x="37694" y="20249"/>
                  </a:cubicBezTo>
                  <a:cubicBezTo>
                    <a:pt x="38761" y="28388"/>
                    <a:pt x="33124" y="35927"/>
                    <a:pt x="25118" y="37027"/>
                  </a:cubicBezTo>
                  <a:cubicBezTo>
                    <a:pt x="24459" y="37118"/>
                    <a:pt x="23804" y="37163"/>
                    <a:pt x="23155" y="37163"/>
                  </a:cubicBezTo>
                  <a:cubicBezTo>
                    <a:pt x="15965" y="37163"/>
                    <a:pt x="9652" y="31715"/>
                    <a:pt x="8673" y="24218"/>
                  </a:cubicBezTo>
                  <a:cubicBezTo>
                    <a:pt x="7606" y="16046"/>
                    <a:pt x="13210" y="8540"/>
                    <a:pt x="21215" y="7440"/>
                  </a:cubicBezTo>
                  <a:cubicBezTo>
                    <a:pt x="21877" y="7349"/>
                    <a:pt x="22535" y="7304"/>
                    <a:pt x="23185" y="7304"/>
                  </a:cubicBezTo>
                  <a:close/>
                  <a:moveTo>
                    <a:pt x="23173" y="1"/>
                  </a:moveTo>
                  <a:cubicBezTo>
                    <a:pt x="22208" y="1"/>
                    <a:pt x="21231" y="66"/>
                    <a:pt x="20248" y="201"/>
                  </a:cubicBezTo>
                  <a:lnTo>
                    <a:pt x="20281" y="201"/>
                  </a:lnTo>
                  <a:cubicBezTo>
                    <a:pt x="8373" y="1836"/>
                    <a:pt x="0" y="13044"/>
                    <a:pt x="1601" y="25186"/>
                  </a:cubicBezTo>
                  <a:cubicBezTo>
                    <a:pt x="3071" y="36329"/>
                    <a:pt x="12435" y="44466"/>
                    <a:pt x="23170" y="44466"/>
                  </a:cubicBezTo>
                  <a:cubicBezTo>
                    <a:pt x="24133" y="44466"/>
                    <a:pt x="25106" y="44400"/>
                    <a:pt x="26086" y="44266"/>
                  </a:cubicBezTo>
                  <a:cubicBezTo>
                    <a:pt x="37994" y="42631"/>
                    <a:pt x="46367" y="31390"/>
                    <a:pt x="44766" y="19248"/>
                  </a:cubicBezTo>
                  <a:cubicBezTo>
                    <a:pt x="43297" y="8108"/>
                    <a:pt x="33909" y="1"/>
                    <a:pt x="2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795447" y="3453991"/>
              <a:ext cx="379363" cy="289503"/>
            </a:xfrm>
            <a:custGeom>
              <a:avLst/>
              <a:gdLst/>
              <a:ahLst/>
              <a:cxnLst/>
              <a:rect l="l" t="t" r="r" b="b"/>
              <a:pathLst>
                <a:path w="12243" h="9343" extrusionOk="0">
                  <a:moveTo>
                    <a:pt x="10067" y="1"/>
                  </a:moveTo>
                  <a:cubicBezTo>
                    <a:pt x="9005" y="1"/>
                    <a:pt x="4794" y="2319"/>
                    <a:pt x="4170" y="2538"/>
                  </a:cubicBezTo>
                  <a:cubicBezTo>
                    <a:pt x="3970" y="2604"/>
                    <a:pt x="200" y="4673"/>
                    <a:pt x="0" y="4739"/>
                  </a:cubicBezTo>
                  <a:cubicBezTo>
                    <a:pt x="601" y="6274"/>
                    <a:pt x="1168" y="7808"/>
                    <a:pt x="1735" y="9343"/>
                  </a:cubicBezTo>
                  <a:cubicBezTo>
                    <a:pt x="2068" y="9142"/>
                    <a:pt x="11442" y="5640"/>
                    <a:pt x="11742" y="5440"/>
                  </a:cubicBezTo>
                  <a:cubicBezTo>
                    <a:pt x="12242" y="5140"/>
                    <a:pt x="11508" y="4106"/>
                    <a:pt x="11675" y="3572"/>
                  </a:cubicBezTo>
                  <a:cubicBezTo>
                    <a:pt x="11975" y="2671"/>
                    <a:pt x="11008" y="503"/>
                    <a:pt x="10241" y="36"/>
                  </a:cubicBezTo>
                  <a:cubicBezTo>
                    <a:pt x="10200" y="12"/>
                    <a:pt x="10141" y="1"/>
                    <a:pt x="10067"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720000" y="3575977"/>
              <a:ext cx="246030" cy="388844"/>
            </a:xfrm>
            <a:custGeom>
              <a:avLst/>
              <a:gdLst/>
              <a:ahLst/>
              <a:cxnLst/>
              <a:rect l="l" t="t" r="r" b="b"/>
              <a:pathLst>
                <a:path w="7940" h="12549" extrusionOk="0">
                  <a:moveTo>
                    <a:pt x="3641" y="1"/>
                  </a:moveTo>
                  <a:cubicBezTo>
                    <a:pt x="3639" y="1"/>
                    <a:pt x="3637" y="1"/>
                    <a:pt x="3636" y="2"/>
                  </a:cubicBezTo>
                  <a:cubicBezTo>
                    <a:pt x="2969" y="302"/>
                    <a:pt x="2335" y="602"/>
                    <a:pt x="1735" y="1002"/>
                  </a:cubicBezTo>
                  <a:cubicBezTo>
                    <a:pt x="1501" y="1136"/>
                    <a:pt x="0" y="1836"/>
                    <a:pt x="100" y="2170"/>
                  </a:cubicBezTo>
                  <a:cubicBezTo>
                    <a:pt x="1001" y="5506"/>
                    <a:pt x="2835" y="8875"/>
                    <a:pt x="5004" y="11510"/>
                  </a:cubicBezTo>
                  <a:cubicBezTo>
                    <a:pt x="5204" y="11743"/>
                    <a:pt x="5404" y="11977"/>
                    <a:pt x="5604" y="12177"/>
                  </a:cubicBezTo>
                  <a:cubicBezTo>
                    <a:pt x="5909" y="12391"/>
                    <a:pt x="6270" y="12548"/>
                    <a:pt x="6610" y="12548"/>
                  </a:cubicBezTo>
                  <a:cubicBezTo>
                    <a:pt x="6642" y="12548"/>
                    <a:pt x="6673" y="12547"/>
                    <a:pt x="6705" y="12544"/>
                  </a:cubicBezTo>
                  <a:cubicBezTo>
                    <a:pt x="7939" y="12411"/>
                    <a:pt x="7605" y="11176"/>
                    <a:pt x="7305" y="10376"/>
                  </a:cubicBezTo>
                  <a:cubicBezTo>
                    <a:pt x="6972" y="9509"/>
                    <a:pt x="6671" y="8608"/>
                    <a:pt x="6505" y="7707"/>
                  </a:cubicBezTo>
                  <a:cubicBezTo>
                    <a:pt x="6405" y="7174"/>
                    <a:pt x="6271" y="6540"/>
                    <a:pt x="6338" y="6006"/>
                  </a:cubicBezTo>
                  <a:cubicBezTo>
                    <a:pt x="6371" y="5672"/>
                    <a:pt x="6671" y="5205"/>
                    <a:pt x="6538" y="4872"/>
                  </a:cubicBezTo>
                  <a:cubicBezTo>
                    <a:pt x="6405" y="4572"/>
                    <a:pt x="6004" y="4405"/>
                    <a:pt x="5804" y="4138"/>
                  </a:cubicBezTo>
                  <a:cubicBezTo>
                    <a:pt x="5671" y="3905"/>
                    <a:pt x="5571" y="3471"/>
                    <a:pt x="5404" y="3171"/>
                  </a:cubicBezTo>
                  <a:cubicBezTo>
                    <a:pt x="5239" y="2907"/>
                    <a:pt x="3802" y="1"/>
                    <a:pt x="3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913248" y="2376256"/>
              <a:ext cx="868261" cy="1398774"/>
            </a:xfrm>
            <a:custGeom>
              <a:avLst/>
              <a:gdLst/>
              <a:ahLst/>
              <a:cxnLst/>
              <a:rect l="l" t="t" r="r" b="b"/>
              <a:pathLst>
                <a:path w="28021" h="45142" extrusionOk="0">
                  <a:moveTo>
                    <a:pt x="19440" y="1"/>
                  </a:moveTo>
                  <a:cubicBezTo>
                    <a:pt x="15581" y="1"/>
                    <a:pt x="11925" y="3894"/>
                    <a:pt x="10241" y="6999"/>
                  </a:cubicBezTo>
                  <a:cubicBezTo>
                    <a:pt x="8407" y="10368"/>
                    <a:pt x="9508" y="14371"/>
                    <a:pt x="10342" y="17907"/>
                  </a:cubicBezTo>
                  <a:cubicBezTo>
                    <a:pt x="11309" y="21976"/>
                    <a:pt x="12710" y="25946"/>
                    <a:pt x="14144" y="29882"/>
                  </a:cubicBezTo>
                  <a:cubicBezTo>
                    <a:pt x="10342" y="31483"/>
                    <a:pt x="6539" y="33118"/>
                    <a:pt x="2736" y="34719"/>
                  </a:cubicBezTo>
                  <a:cubicBezTo>
                    <a:pt x="1802" y="35119"/>
                    <a:pt x="901" y="35519"/>
                    <a:pt x="1" y="35886"/>
                  </a:cubicBezTo>
                  <a:cubicBezTo>
                    <a:pt x="359" y="36830"/>
                    <a:pt x="3670" y="45142"/>
                    <a:pt x="4698" y="45142"/>
                  </a:cubicBezTo>
                  <a:cubicBezTo>
                    <a:pt x="4724" y="45142"/>
                    <a:pt x="4748" y="45137"/>
                    <a:pt x="4771" y="45126"/>
                  </a:cubicBezTo>
                  <a:cubicBezTo>
                    <a:pt x="8974" y="43792"/>
                    <a:pt x="13344" y="42625"/>
                    <a:pt x="17447" y="41023"/>
                  </a:cubicBezTo>
                  <a:cubicBezTo>
                    <a:pt x="20249" y="39923"/>
                    <a:pt x="23885" y="39389"/>
                    <a:pt x="25986" y="36954"/>
                  </a:cubicBezTo>
                  <a:cubicBezTo>
                    <a:pt x="28021" y="34585"/>
                    <a:pt x="26553" y="29782"/>
                    <a:pt x="25953" y="27047"/>
                  </a:cubicBezTo>
                  <a:lnTo>
                    <a:pt x="24185" y="18707"/>
                  </a:lnTo>
                  <a:cubicBezTo>
                    <a:pt x="23718" y="16439"/>
                    <a:pt x="22617" y="13637"/>
                    <a:pt x="23051" y="11335"/>
                  </a:cubicBezTo>
                  <a:cubicBezTo>
                    <a:pt x="23684" y="8133"/>
                    <a:pt x="26286" y="3296"/>
                    <a:pt x="22550" y="928"/>
                  </a:cubicBezTo>
                  <a:cubicBezTo>
                    <a:pt x="21522" y="280"/>
                    <a:pt x="20474" y="1"/>
                    <a:pt x="194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2078068" y="1975037"/>
              <a:ext cx="301836" cy="434146"/>
            </a:xfrm>
            <a:custGeom>
              <a:avLst/>
              <a:gdLst/>
              <a:ahLst/>
              <a:cxnLst/>
              <a:rect l="l" t="t" r="r" b="b"/>
              <a:pathLst>
                <a:path w="9741" h="14011" extrusionOk="0">
                  <a:moveTo>
                    <a:pt x="2235" y="0"/>
                  </a:moveTo>
                  <a:cubicBezTo>
                    <a:pt x="1601" y="668"/>
                    <a:pt x="868" y="1268"/>
                    <a:pt x="401" y="2069"/>
                  </a:cubicBezTo>
                  <a:cubicBezTo>
                    <a:pt x="301" y="2235"/>
                    <a:pt x="234" y="2402"/>
                    <a:pt x="167" y="2569"/>
                  </a:cubicBezTo>
                  <a:cubicBezTo>
                    <a:pt x="34" y="3303"/>
                    <a:pt x="0" y="3970"/>
                    <a:pt x="34" y="4437"/>
                  </a:cubicBezTo>
                  <a:cubicBezTo>
                    <a:pt x="367" y="7973"/>
                    <a:pt x="1902" y="11375"/>
                    <a:pt x="4237" y="14010"/>
                  </a:cubicBezTo>
                  <a:cubicBezTo>
                    <a:pt x="6038" y="11475"/>
                    <a:pt x="7839" y="8940"/>
                    <a:pt x="9507" y="6338"/>
                  </a:cubicBezTo>
                  <a:lnTo>
                    <a:pt x="9741" y="5771"/>
                  </a:lnTo>
                  <a:cubicBezTo>
                    <a:pt x="9674" y="5704"/>
                    <a:pt x="9574" y="5604"/>
                    <a:pt x="9507" y="5538"/>
                  </a:cubicBezTo>
                  <a:cubicBezTo>
                    <a:pt x="9440" y="5471"/>
                    <a:pt x="9374" y="5404"/>
                    <a:pt x="9307" y="5338"/>
                  </a:cubicBezTo>
                  <a:cubicBezTo>
                    <a:pt x="8039" y="4170"/>
                    <a:pt x="6872" y="2869"/>
                    <a:pt x="5504" y="1835"/>
                  </a:cubicBezTo>
                  <a:cubicBezTo>
                    <a:pt x="4637" y="1201"/>
                    <a:pt x="3403" y="267"/>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1280163" y="1851099"/>
              <a:ext cx="988178" cy="856796"/>
            </a:xfrm>
            <a:custGeom>
              <a:avLst/>
              <a:gdLst/>
              <a:ahLst/>
              <a:cxnLst/>
              <a:rect l="l" t="t" r="r" b="b"/>
              <a:pathLst>
                <a:path w="31891" h="27651" extrusionOk="0">
                  <a:moveTo>
                    <a:pt x="19343" y="1"/>
                  </a:moveTo>
                  <a:cubicBezTo>
                    <a:pt x="18620" y="1"/>
                    <a:pt x="17916" y="81"/>
                    <a:pt x="17280" y="298"/>
                  </a:cubicBezTo>
                  <a:cubicBezTo>
                    <a:pt x="15645" y="865"/>
                    <a:pt x="14244" y="2032"/>
                    <a:pt x="13110" y="3367"/>
                  </a:cubicBezTo>
                  <a:cubicBezTo>
                    <a:pt x="12276" y="4367"/>
                    <a:pt x="11576" y="5468"/>
                    <a:pt x="10908" y="6569"/>
                  </a:cubicBezTo>
                  <a:cubicBezTo>
                    <a:pt x="9874" y="8170"/>
                    <a:pt x="8774" y="9704"/>
                    <a:pt x="7673" y="11239"/>
                  </a:cubicBezTo>
                  <a:cubicBezTo>
                    <a:pt x="6839" y="12406"/>
                    <a:pt x="6372" y="13741"/>
                    <a:pt x="5404" y="14775"/>
                  </a:cubicBezTo>
                  <a:cubicBezTo>
                    <a:pt x="4470" y="15775"/>
                    <a:pt x="3370" y="16576"/>
                    <a:pt x="2402" y="17510"/>
                  </a:cubicBezTo>
                  <a:cubicBezTo>
                    <a:pt x="2202" y="17677"/>
                    <a:pt x="1" y="20345"/>
                    <a:pt x="401" y="20479"/>
                  </a:cubicBezTo>
                  <a:cubicBezTo>
                    <a:pt x="5104" y="22247"/>
                    <a:pt x="9341" y="25282"/>
                    <a:pt x="14244" y="26316"/>
                  </a:cubicBezTo>
                  <a:cubicBezTo>
                    <a:pt x="14277" y="26350"/>
                    <a:pt x="14311" y="26350"/>
                    <a:pt x="14344" y="26350"/>
                  </a:cubicBezTo>
                  <a:cubicBezTo>
                    <a:pt x="15912" y="26683"/>
                    <a:pt x="17546" y="26817"/>
                    <a:pt x="18947" y="27551"/>
                  </a:cubicBezTo>
                  <a:cubicBezTo>
                    <a:pt x="19048" y="27584"/>
                    <a:pt x="19148" y="27651"/>
                    <a:pt x="19281" y="27651"/>
                  </a:cubicBezTo>
                  <a:cubicBezTo>
                    <a:pt x="19515" y="27651"/>
                    <a:pt x="19681" y="27417"/>
                    <a:pt x="19815" y="27217"/>
                  </a:cubicBezTo>
                  <a:cubicBezTo>
                    <a:pt x="21383" y="24548"/>
                    <a:pt x="23084" y="21980"/>
                    <a:pt x="24918" y="19512"/>
                  </a:cubicBezTo>
                  <a:cubicBezTo>
                    <a:pt x="26586" y="17243"/>
                    <a:pt x="28788" y="15208"/>
                    <a:pt x="30155" y="12773"/>
                  </a:cubicBezTo>
                  <a:cubicBezTo>
                    <a:pt x="31890" y="9671"/>
                    <a:pt x="31290" y="7269"/>
                    <a:pt x="29288" y="4501"/>
                  </a:cubicBezTo>
                  <a:cubicBezTo>
                    <a:pt x="28888" y="3934"/>
                    <a:pt x="28488" y="3367"/>
                    <a:pt x="27987" y="2866"/>
                  </a:cubicBezTo>
                  <a:cubicBezTo>
                    <a:pt x="26620" y="1465"/>
                    <a:pt x="24718" y="698"/>
                    <a:pt x="22784" y="398"/>
                  </a:cubicBezTo>
                  <a:cubicBezTo>
                    <a:pt x="21731" y="212"/>
                    <a:pt x="20514" y="1"/>
                    <a:pt x="19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1585048" y="2029012"/>
              <a:ext cx="885861" cy="1026043"/>
            </a:xfrm>
            <a:custGeom>
              <a:avLst/>
              <a:gdLst/>
              <a:ahLst/>
              <a:cxnLst/>
              <a:rect l="l" t="t" r="r" b="b"/>
              <a:pathLst>
                <a:path w="28589" h="33113" extrusionOk="0">
                  <a:moveTo>
                    <a:pt x="5177" y="0"/>
                  </a:moveTo>
                  <a:cubicBezTo>
                    <a:pt x="3975" y="0"/>
                    <a:pt x="2751" y="767"/>
                    <a:pt x="2036" y="1728"/>
                  </a:cubicBezTo>
                  <a:cubicBezTo>
                    <a:pt x="935" y="3229"/>
                    <a:pt x="568" y="5130"/>
                    <a:pt x="401" y="6965"/>
                  </a:cubicBezTo>
                  <a:cubicBezTo>
                    <a:pt x="1" y="10934"/>
                    <a:pt x="335" y="15004"/>
                    <a:pt x="1369" y="18840"/>
                  </a:cubicBezTo>
                  <a:cubicBezTo>
                    <a:pt x="1502" y="19307"/>
                    <a:pt x="1602" y="19740"/>
                    <a:pt x="1869" y="20107"/>
                  </a:cubicBezTo>
                  <a:cubicBezTo>
                    <a:pt x="2770" y="21442"/>
                    <a:pt x="4504" y="22509"/>
                    <a:pt x="5805" y="23376"/>
                  </a:cubicBezTo>
                  <a:cubicBezTo>
                    <a:pt x="7807" y="24777"/>
                    <a:pt x="10008" y="25878"/>
                    <a:pt x="12243" y="26912"/>
                  </a:cubicBezTo>
                  <a:cubicBezTo>
                    <a:pt x="14511" y="27980"/>
                    <a:pt x="16646" y="29147"/>
                    <a:pt x="19115" y="29581"/>
                  </a:cubicBezTo>
                  <a:cubicBezTo>
                    <a:pt x="19515" y="29648"/>
                    <a:pt x="19915" y="29714"/>
                    <a:pt x="20282" y="29848"/>
                  </a:cubicBezTo>
                  <a:cubicBezTo>
                    <a:pt x="20983" y="30115"/>
                    <a:pt x="21516" y="30682"/>
                    <a:pt x="22083" y="31149"/>
                  </a:cubicBezTo>
                  <a:lnTo>
                    <a:pt x="22117" y="31182"/>
                  </a:lnTo>
                  <a:cubicBezTo>
                    <a:pt x="23251" y="32187"/>
                    <a:pt x="24504" y="33112"/>
                    <a:pt x="25938" y="33112"/>
                  </a:cubicBezTo>
                  <a:cubicBezTo>
                    <a:pt x="26360" y="33112"/>
                    <a:pt x="26798" y="33032"/>
                    <a:pt x="27254" y="32850"/>
                  </a:cubicBezTo>
                  <a:cubicBezTo>
                    <a:pt x="27521" y="32750"/>
                    <a:pt x="27754" y="32616"/>
                    <a:pt x="27921" y="32450"/>
                  </a:cubicBezTo>
                  <a:cubicBezTo>
                    <a:pt x="28588" y="31749"/>
                    <a:pt x="28154" y="30882"/>
                    <a:pt x="27521" y="30148"/>
                  </a:cubicBezTo>
                  <a:lnTo>
                    <a:pt x="27521" y="30181"/>
                  </a:lnTo>
                  <a:cubicBezTo>
                    <a:pt x="27087" y="29681"/>
                    <a:pt x="26520" y="29281"/>
                    <a:pt x="26186" y="29047"/>
                  </a:cubicBezTo>
                  <a:cubicBezTo>
                    <a:pt x="26086" y="28947"/>
                    <a:pt x="25953" y="28880"/>
                    <a:pt x="25853" y="28814"/>
                  </a:cubicBezTo>
                  <a:lnTo>
                    <a:pt x="25853" y="28814"/>
                  </a:lnTo>
                  <a:cubicBezTo>
                    <a:pt x="26152" y="28831"/>
                    <a:pt x="26527" y="28961"/>
                    <a:pt x="26847" y="28961"/>
                  </a:cubicBezTo>
                  <a:cubicBezTo>
                    <a:pt x="27133" y="28961"/>
                    <a:pt x="27377" y="28858"/>
                    <a:pt x="27487" y="28480"/>
                  </a:cubicBezTo>
                  <a:cubicBezTo>
                    <a:pt x="27521" y="28413"/>
                    <a:pt x="27521" y="28313"/>
                    <a:pt x="27487" y="28247"/>
                  </a:cubicBezTo>
                  <a:cubicBezTo>
                    <a:pt x="27387" y="28046"/>
                    <a:pt x="26620" y="28013"/>
                    <a:pt x="26386" y="27913"/>
                  </a:cubicBezTo>
                  <a:cubicBezTo>
                    <a:pt x="25853" y="27746"/>
                    <a:pt x="25386" y="27546"/>
                    <a:pt x="24819" y="27413"/>
                  </a:cubicBezTo>
                  <a:cubicBezTo>
                    <a:pt x="24352" y="27313"/>
                    <a:pt x="23851" y="27246"/>
                    <a:pt x="23384" y="27146"/>
                  </a:cubicBezTo>
                  <a:cubicBezTo>
                    <a:pt x="19515" y="24577"/>
                    <a:pt x="15679" y="22009"/>
                    <a:pt x="11843" y="19440"/>
                  </a:cubicBezTo>
                  <a:cubicBezTo>
                    <a:pt x="11276" y="19040"/>
                    <a:pt x="10675" y="18640"/>
                    <a:pt x="10142" y="18173"/>
                  </a:cubicBezTo>
                  <a:cubicBezTo>
                    <a:pt x="10008" y="18073"/>
                    <a:pt x="9875" y="17939"/>
                    <a:pt x="9775" y="17772"/>
                  </a:cubicBezTo>
                  <a:cubicBezTo>
                    <a:pt x="9708" y="17606"/>
                    <a:pt x="9708" y="17405"/>
                    <a:pt x="9741" y="17205"/>
                  </a:cubicBezTo>
                  <a:cubicBezTo>
                    <a:pt x="9875" y="12502"/>
                    <a:pt x="9508" y="7899"/>
                    <a:pt x="8274" y="3329"/>
                  </a:cubicBezTo>
                  <a:cubicBezTo>
                    <a:pt x="8007" y="2328"/>
                    <a:pt x="7673" y="1294"/>
                    <a:pt x="6873" y="627"/>
                  </a:cubicBezTo>
                  <a:cubicBezTo>
                    <a:pt x="6355" y="186"/>
                    <a:pt x="5769" y="0"/>
                    <a:pt x="5177" y="0"/>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1566457" y="1857358"/>
              <a:ext cx="434146" cy="470648"/>
            </a:xfrm>
            <a:custGeom>
              <a:avLst/>
              <a:gdLst/>
              <a:ahLst/>
              <a:cxnLst/>
              <a:rect l="l" t="t" r="r" b="b"/>
              <a:pathLst>
                <a:path w="14011" h="15189" extrusionOk="0">
                  <a:moveTo>
                    <a:pt x="9282" y="1"/>
                  </a:moveTo>
                  <a:cubicBezTo>
                    <a:pt x="7594" y="1"/>
                    <a:pt x="5925" y="1059"/>
                    <a:pt x="4837" y="2397"/>
                  </a:cubicBezTo>
                  <a:cubicBezTo>
                    <a:pt x="3503" y="4065"/>
                    <a:pt x="2302" y="5266"/>
                    <a:pt x="1602" y="7368"/>
                  </a:cubicBezTo>
                  <a:cubicBezTo>
                    <a:pt x="1435" y="7901"/>
                    <a:pt x="1" y="13305"/>
                    <a:pt x="367" y="13439"/>
                  </a:cubicBezTo>
                  <a:cubicBezTo>
                    <a:pt x="3270" y="14406"/>
                    <a:pt x="6305" y="14973"/>
                    <a:pt x="9374" y="15106"/>
                  </a:cubicBezTo>
                  <a:cubicBezTo>
                    <a:pt x="9817" y="15128"/>
                    <a:pt x="10259" y="15189"/>
                    <a:pt x="10660" y="15189"/>
                  </a:cubicBezTo>
                  <a:cubicBezTo>
                    <a:pt x="10893" y="15189"/>
                    <a:pt x="11112" y="15168"/>
                    <a:pt x="11309" y="15106"/>
                  </a:cubicBezTo>
                  <a:cubicBezTo>
                    <a:pt x="11642" y="15006"/>
                    <a:pt x="11876" y="14806"/>
                    <a:pt x="12076" y="14473"/>
                  </a:cubicBezTo>
                  <a:cubicBezTo>
                    <a:pt x="12710" y="13405"/>
                    <a:pt x="12810" y="11504"/>
                    <a:pt x="13110" y="10303"/>
                  </a:cubicBezTo>
                  <a:cubicBezTo>
                    <a:pt x="13544" y="8402"/>
                    <a:pt x="14011" y="6434"/>
                    <a:pt x="13710" y="4499"/>
                  </a:cubicBezTo>
                  <a:cubicBezTo>
                    <a:pt x="13410" y="2531"/>
                    <a:pt x="12176" y="629"/>
                    <a:pt x="10275" y="129"/>
                  </a:cubicBezTo>
                  <a:cubicBezTo>
                    <a:pt x="9946" y="41"/>
                    <a:pt x="9614" y="1"/>
                    <a:pt x="9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2044977" y="1739679"/>
              <a:ext cx="334929" cy="308993"/>
            </a:xfrm>
            <a:custGeom>
              <a:avLst/>
              <a:gdLst/>
              <a:ahLst/>
              <a:cxnLst/>
              <a:rect l="l" t="t" r="r" b="b"/>
              <a:pathLst>
                <a:path w="10809" h="9972" extrusionOk="0">
                  <a:moveTo>
                    <a:pt x="5713" y="1"/>
                  </a:moveTo>
                  <a:cubicBezTo>
                    <a:pt x="5629" y="1"/>
                    <a:pt x="5548" y="8"/>
                    <a:pt x="5471" y="24"/>
                  </a:cubicBezTo>
                  <a:cubicBezTo>
                    <a:pt x="4471" y="224"/>
                    <a:pt x="3904" y="1125"/>
                    <a:pt x="3503" y="1926"/>
                  </a:cubicBezTo>
                  <a:cubicBezTo>
                    <a:pt x="3270" y="2393"/>
                    <a:pt x="3070" y="2860"/>
                    <a:pt x="2870" y="3293"/>
                  </a:cubicBezTo>
                  <a:cubicBezTo>
                    <a:pt x="2303" y="4561"/>
                    <a:pt x="1535" y="6162"/>
                    <a:pt x="301" y="6929"/>
                  </a:cubicBezTo>
                  <a:cubicBezTo>
                    <a:pt x="234" y="6963"/>
                    <a:pt x="168" y="6996"/>
                    <a:pt x="101" y="7063"/>
                  </a:cubicBezTo>
                  <a:cubicBezTo>
                    <a:pt x="68" y="7063"/>
                    <a:pt x="34" y="7096"/>
                    <a:pt x="1" y="7129"/>
                  </a:cubicBezTo>
                  <a:cubicBezTo>
                    <a:pt x="1" y="7163"/>
                    <a:pt x="1" y="7196"/>
                    <a:pt x="34" y="7263"/>
                  </a:cubicBezTo>
                  <a:cubicBezTo>
                    <a:pt x="468" y="8197"/>
                    <a:pt x="1335" y="8831"/>
                    <a:pt x="2202" y="9364"/>
                  </a:cubicBezTo>
                  <a:cubicBezTo>
                    <a:pt x="2751" y="9678"/>
                    <a:pt x="3382" y="9971"/>
                    <a:pt x="3998" y="9971"/>
                  </a:cubicBezTo>
                  <a:cubicBezTo>
                    <a:pt x="4169" y="9971"/>
                    <a:pt x="4338" y="9949"/>
                    <a:pt x="4504" y="9898"/>
                  </a:cubicBezTo>
                  <a:cubicBezTo>
                    <a:pt x="4504" y="9298"/>
                    <a:pt x="4704" y="8797"/>
                    <a:pt x="5038" y="8297"/>
                  </a:cubicBezTo>
                  <a:cubicBezTo>
                    <a:pt x="5371" y="7830"/>
                    <a:pt x="5471" y="7830"/>
                    <a:pt x="6039" y="7797"/>
                  </a:cubicBezTo>
                  <a:cubicBezTo>
                    <a:pt x="6806" y="7730"/>
                    <a:pt x="7473" y="7263"/>
                    <a:pt x="7973" y="6696"/>
                  </a:cubicBezTo>
                  <a:cubicBezTo>
                    <a:pt x="8941" y="5662"/>
                    <a:pt x="9441" y="4327"/>
                    <a:pt x="10275" y="3193"/>
                  </a:cubicBezTo>
                  <a:cubicBezTo>
                    <a:pt x="10442" y="2993"/>
                    <a:pt x="10608" y="2793"/>
                    <a:pt x="10709" y="2526"/>
                  </a:cubicBezTo>
                  <a:cubicBezTo>
                    <a:pt x="10809" y="2259"/>
                    <a:pt x="10809" y="1992"/>
                    <a:pt x="10675" y="1759"/>
                  </a:cubicBezTo>
                  <a:cubicBezTo>
                    <a:pt x="10542" y="1559"/>
                    <a:pt x="10342" y="1425"/>
                    <a:pt x="10108" y="1325"/>
                  </a:cubicBezTo>
                  <a:cubicBezTo>
                    <a:pt x="9674" y="1125"/>
                    <a:pt x="9308" y="958"/>
                    <a:pt x="8841" y="892"/>
                  </a:cubicBezTo>
                  <a:cubicBezTo>
                    <a:pt x="8440" y="858"/>
                    <a:pt x="8040" y="758"/>
                    <a:pt x="7673" y="625"/>
                  </a:cubicBezTo>
                  <a:cubicBezTo>
                    <a:pt x="7116" y="390"/>
                    <a:pt x="6327" y="1"/>
                    <a:pt x="5713"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2124575" y="1686509"/>
              <a:ext cx="301836" cy="163390"/>
            </a:xfrm>
            <a:custGeom>
              <a:avLst/>
              <a:gdLst/>
              <a:ahLst/>
              <a:cxnLst/>
              <a:rect l="l" t="t" r="r" b="b"/>
              <a:pathLst>
                <a:path w="9741" h="5273" extrusionOk="0">
                  <a:moveTo>
                    <a:pt x="4092" y="1"/>
                  </a:moveTo>
                  <a:cubicBezTo>
                    <a:pt x="1566" y="1"/>
                    <a:pt x="377" y="2594"/>
                    <a:pt x="34" y="4809"/>
                  </a:cubicBezTo>
                  <a:cubicBezTo>
                    <a:pt x="34" y="4909"/>
                    <a:pt x="0" y="4976"/>
                    <a:pt x="34" y="5076"/>
                  </a:cubicBezTo>
                  <a:cubicBezTo>
                    <a:pt x="74" y="5217"/>
                    <a:pt x="212" y="5273"/>
                    <a:pt x="366" y="5273"/>
                  </a:cubicBezTo>
                  <a:cubicBezTo>
                    <a:pt x="467" y="5273"/>
                    <a:pt x="575" y="5249"/>
                    <a:pt x="668" y="5209"/>
                  </a:cubicBezTo>
                  <a:cubicBezTo>
                    <a:pt x="1034" y="4976"/>
                    <a:pt x="1368" y="4676"/>
                    <a:pt x="1668" y="4376"/>
                  </a:cubicBezTo>
                  <a:cubicBezTo>
                    <a:pt x="1851" y="4163"/>
                    <a:pt x="2061" y="3867"/>
                    <a:pt x="2375" y="3867"/>
                  </a:cubicBezTo>
                  <a:cubicBezTo>
                    <a:pt x="2405" y="3867"/>
                    <a:pt x="2436" y="3869"/>
                    <a:pt x="2469" y="3875"/>
                  </a:cubicBezTo>
                  <a:cubicBezTo>
                    <a:pt x="2702" y="3942"/>
                    <a:pt x="2869" y="4142"/>
                    <a:pt x="3069" y="4142"/>
                  </a:cubicBezTo>
                  <a:cubicBezTo>
                    <a:pt x="3092" y="4146"/>
                    <a:pt x="3114" y="4149"/>
                    <a:pt x="3136" y="4149"/>
                  </a:cubicBezTo>
                  <a:cubicBezTo>
                    <a:pt x="3280" y="4149"/>
                    <a:pt x="3416" y="4062"/>
                    <a:pt x="3503" y="3975"/>
                  </a:cubicBezTo>
                  <a:cubicBezTo>
                    <a:pt x="3636" y="3875"/>
                    <a:pt x="3703" y="3742"/>
                    <a:pt x="3836" y="3642"/>
                  </a:cubicBezTo>
                  <a:cubicBezTo>
                    <a:pt x="4093" y="3412"/>
                    <a:pt x="4329" y="3313"/>
                    <a:pt x="4555" y="3313"/>
                  </a:cubicBezTo>
                  <a:cubicBezTo>
                    <a:pt x="4887" y="3313"/>
                    <a:pt x="5201" y="3525"/>
                    <a:pt x="5538" y="3842"/>
                  </a:cubicBezTo>
                  <a:cubicBezTo>
                    <a:pt x="5938" y="4209"/>
                    <a:pt x="6372" y="4542"/>
                    <a:pt x="6839" y="4809"/>
                  </a:cubicBezTo>
                  <a:cubicBezTo>
                    <a:pt x="7137" y="4985"/>
                    <a:pt x="7473" y="5073"/>
                    <a:pt x="7808" y="5073"/>
                  </a:cubicBezTo>
                  <a:cubicBezTo>
                    <a:pt x="8298" y="5073"/>
                    <a:pt x="8784" y="4885"/>
                    <a:pt x="9140" y="4509"/>
                  </a:cubicBezTo>
                  <a:cubicBezTo>
                    <a:pt x="9607" y="4009"/>
                    <a:pt x="9741" y="3208"/>
                    <a:pt x="9507" y="2574"/>
                  </a:cubicBezTo>
                  <a:cubicBezTo>
                    <a:pt x="9407" y="2307"/>
                    <a:pt x="9240" y="2074"/>
                    <a:pt x="9040" y="1874"/>
                  </a:cubicBezTo>
                  <a:cubicBezTo>
                    <a:pt x="8840" y="1674"/>
                    <a:pt x="8607" y="1507"/>
                    <a:pt x="8373" y="1373"/>
                  </a:cubicBezTo>
                  <a:cubicBezTo>
                    <a:pt x="7873" y="1107"/>
                    <a:pt x="7339" y="906"/>
                    <a:pt x="6839" y="740"/>
                  </a:cubicBezTo>
                  <a:cubicBezTo>
                    <a:pt x="6105" y="473"/>
                    <a:pt x="5404" y="173"/>
                    <a:pt x="4637" y="39"/>
                  </a:cubicBezTo>
                  <a:cubicBezTo>
                    <a:pt x="4449" y="13"/>
                    <a:pt x="4267" y="1"/>
                    <a:pt x="4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2136009" y="1777883"/>
              <a:ext cx="81617" cy="68975"/>
            </a:xfrm>
            <a:custGeom>
              <a:avLst/>
              <a:gdLst/>
              <a:ahLst/>
              <a:cxnLst/>
              <a:rect l="l" t="t" r="r" b="b"/>
              <a:pathLst>
                <a:path w="2634" h="2226" extrusionOk="0">
                  <a:moveTo>
                    <a:pt x="1474" y="1"/>
                  </a:moveTo>
                  <a:cubicBezTo>
                    <a:pt x="1283" y="1"/>
                    <a:pt x="1082" y="42"/>
                    <a:pt x="899" y="126"/>
                  </a:cubicBezTo>
                  <a:cubicBezTo>
                    <a:pt x="1" y="665"/>
                    <a:pt x="258" y="2225"/>
                    <a:pt x="1334" y="2225"/>
                  </a:cubicBezTo>
                  <a:cubicBezTo>
                    <a:pt x="1456" y="2225"/>
                    <a:pt x="1590" y="2205"/>
                    <a:pt x="1733" y="2160"/>
                  </a:cubicBezTo>
                  <a:cubicBezTo>
                    <a:pt x="2233" y="1994"/>
                    <a:pt x="2567" y="1460"/>
                    <a:pt x="2600" y="1026"/>
                  </a:cubicBezTo>
                  <a:cubicBezTo>
                    <a:pt x="2634" y="693"/>
                    <a:pt x="2467" y="392"/>
                    <a:pt x="2000" y="126"/>
                  </a:cubicBezTo>
                  <a:cubicBezTo>
                    <a:pt x="1850" y="42"/>
                    <a:pt x="1666" y="1"/>
                    <a:pt x="1474" y="1"/>
                  </a:cubicBezTo>
                  <a:close/>
                </a:path>
              </a:pathLst>
            </a:custGeom>
            <a:solidFill>
              <a:srgbClr val="F2A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1579904" y="2059997"/>
              <a:ext cx="71051" cy="220373"/>
            </a:xfrm>
            <a:custGeom>
              <a:avLst/>
              <a:gdLst/>
              <a:ahLst/>
              <a:cxnLst/>
              <a:rect l="l" t="t" r="r" b="b"/>
              <a:pathLst>
                <a:path w="2293" h="7112" extrusionOk="0">
                  <a:moveTo>
                    <a:pt x="2195" y="0"/>
                  </a:moveTo>
                  <a:cubicBezTo>
                    <a:pt x="2175" y="0"/>
                    <a:pt x="2154" y="8"/>
                    <a:pt x="2135" y="27"/>
                  </a:cubicBezTo>
                  <a:cubicBezTo>
                    <a:pt x="1935" y="261"/>
                    <a:pt x="1835" y="527"/>
                    <a:pt x="1701" y="761"/>
                  </a:cubicBezTo>
                  <a:cubicBezTo>
                    <a:pt x="1535" y="1061"/>
                    <a:pt x="1401" y="1328"/>
                    <a:pt x="1268" y="1628"/>
                  </a:cubicBezTo>
                  <a:cubicBezTo>
                    <a:pt x="1001" y="2162"/>
                    <a:pt x="767" y="2696"/>
                    <a:pt x="567" y="3263"/>
                  </a:cubicBezTo>
                  <a:cubicBezTo>
                    <a:pt x="400" y="3830"/>
                    <a:pt x="300" y="4430"/>
                    <a:pt x="200" y="5031"/>
                  </a:cubicBezTo>
                  <a:cubicBezTo>
                    <a:pt x="167" y="5364"/>
                    <a:pt x="134" y="5698"/>
                    <a:pt x="100" y="6031"/>
                  </a:cubicBezTo>
                  <a:cubicBezTo>
                    <a:pt x="67" y="6365"/>
                    <a:pt x="0" y="6698"/>
                    <a:pt x="0" y="7032"/>
                  </a:cubicBezTo>
                  <a:cubicBezTo>
                    <a:pt x="0" y="7087"/>
                    <a:pt x="41" y="7112"/>
                    <a:pt x="77" y="7112"/>
                  </a:cubicBezTo>
                  <a:cubicBezTo>
                    <a:pt x="107" y="7112"/>
                    <a:pt x="134" y="7095"/>
                    <a:pt x="134" y="7065"/>
                  </a:cubicBezTo>
                  <a:cubicBezTo>
                    <a:pt x="334" y="6498"/>
                    <a:pt x="334" y="5831"/>
                    <a:pt x="400" y="5231"/>
                  </a:cubicBezTo>
                  <a:cubicBezTo>
                    <a:pt x="501" y="4597"/>
                    <a:pt x="601" y="3963"/>
                    <a:pt x="801" y="3363"/>
                  </a:cubicBezTo>
                  <a:cubicBezTo>
                    <a:pt x="968" y="2796"/>
                    <a:pt x="1201" y="2229"/>
                    <a:pt x="1468" y="1695"/>
                  </a:cubicBezTo>
                  <a:cubicBezTo>
                    <a:pt x="1601" y="1428"/>
                    <a:pt x="1735" y="1161"/>
                    <a:pt x="1902" y="894"/>
                  </a:cubicBezTo>
                  <a:cubicBezTo>
                    <a:pt x="2035" y="627"/>
                    <a:pt x="2202" y="394"/>
                    <a:pt x="2268" y="127"/>
                  </a:cubicBezTo>
                  <a:cubicBezTo>
                    <a:pt x="2292" y="55"/>
                    <a:pt x="2247" y="0"/>
                    <a:pt x="21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1880668" y="2052158"/>
              <a:ext cx="41924" cy="277233"/>
            </a:xfrm>
            <a:custGeom>
              <a:avLst/>
              <a:gdLst/>
              <a:ahLst/>
              <a:cxnLst/>
              <a:rect l="l" t="t" r="r" b="b"/>
              <a:pathLst>
                <a:path w="1353" h="8947" extrusionOk="0">
                  <a:moveTo>
                    <a:pt x="1288" y="0"/>
                  </a:moveTo>
                  <a:cubicBezTo>
                    <a:pt x="1261" y="0"/>
                    <a:pt x="1234" y="17"/>
                    <a:pt x="1234" y="47"/>
                  </a:cubicBezTo>
                  <a:lnTo>
                    <a:pt x="1201" y="47"/>
                  </a:lnTo>
                  <a:cubicBezTo>
                    <a:pt x="934" y="1514"/>
                    <a:pt x="767" y="3015"/>
                    <a:pt x="567" y="4483"/>
                  </a:cubicBezTo>
                  <a:cubicBezTo>
                    <a:pt x="400" y="5951"/>
                    <a:pt x="200" y="7418"/>
                    <a:pt x="0" y="8853"/>
                  </a:cubicBezTo>
                  <a:cubicBezTo>
                    <a:pt x="0" y="8911"/>
                    <a:pt x="56" y="8947"/>
                    <a:pt x="104" y="8947"/>
                  </a:cubicBezTo>
                  <a:cubicBezTo>
                    <a:pt x="138" y="8947"/>
                    <a:pt x="167" y="8928"/>
                    <a:pt x="167" y="8886"/>
                  </a:cubicBezTo>
                  <a:cubicBezTo>
                    <a:pt x="400" y="7418"/>
                    <a:pt x="601" y="5917"/>
                    <a:pt x="801" y="4450"/>
                  </a:cubicBezTo>
                  <a:cubicBezTo>
                    <a:pt x="1001" y="2982"/>
                    <a:pt x="1234" y="1514"/>
                    <a:pt x="1334" y="80"/>
                  </a:cubicBezTo>
                  <a:cubicBezTo>
                    <a:pt x="1353" y="25"/>
                    <a:pt x="1321" y="0"/>
                    <a:pt x="12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2228961" y="1900364"/>
              <a:ext cx="41366" cy="39972"/>
            </a:xfrm>
            <a:custGeom>
              <a:avLst/>
              <a:gdLst/>
              <a:ahLst/>
              <a:cxnLst/>
              <a:rect l="l" t="t" r="r" b="b"/>
              <a:pathLst>
                <a:path w="1335" h="1290" extrusionOk="0">
                  <a:moveTo>
                    <a:pt x="71" y="0"/>
                  </a:moveTo>
                  <a:cubicBezTo>
                    <a:pt x="34" y="0"/>
                    <a:pt x="0" y="25"/>
                    <a:pt x="0" y="75"/>
                  </a:cubicBezTo>
                  <a:cubicBezTo>
                    <a:pt x="34" y="409"/>
                    <a:pt x="67" y="743"/>
                    <a:pt x="301" y="1009"/>
                  </a:cubicBezTo>
                  <a:cubicBezTo>
                    <a:pt x="401" y="1109"/>
                    <a:pt x="534" y="1210"/>
                    <a:pt x="668" y="1243"/>
                  </a:cubicBezTo>
                  <a:cubicBezTo>
                    <a:pt x="743" y="1273"/>
                    <a:pt x="831" y="1289"/>
                    <a:pt x="918" y="1289"/>
                  </a:cubicBezTo>
                  <a:cubicBezTo>
                    <a:pt x="1024" y="1289"/>
                    <a:pt x="1128" y="1265"/>
                    <a:pt x="1201" y="1210"/>
                  </a:cubicBezTo>
                  <a:cubicBezTo>
                    <a:pt x="1335" y="1076"/>
                    <a:pt x="1235" y="876"/>
                    <a:pt x="1068" y="876"/>
                  </a:cubicBezTo>
                  <a:lnTo>
                    <a:pt x="1101" y="909"/>
                  </a:lnTo>
                  <a:lnTo>
                    <a:pt x="968" y="909"/>
                  </a:lnTo>
                  <a:cubicBezTo>
                    <a:pt x="934" y="909"/>
                    <a:pt x="934" y="909"/>
                    <a:pt x="934" y="943"/>
                  </a:cubicBezTo>
                  <a:lnTo>
                    <a:pt x="801" y="943"/>
                  </a:lnTo>
                  <a:cubicBezTo>
                    <a:pt x="801" y="943"/>
                    <a:pt x="768" y="909"/>
                    <a:pt x="768" y="909"/>
                  </a:cubicBezTo>
                  <a:lnTo>
                    <a:pt x="701" y="909"/>
                  </a:lnTo>
                  <a:cubicBezTo>
                    <a:pt x="668" y="876"/>
                    <a:pt x="634" y="876"/>
                    <a:pt x="634" y="843"/>
                  </a:cubicBezTo>
                  <a:lnTo>
                    <a:pt x="601" y="843"/>
                  </a:lnTo>
                  <a:lnTo>
                    <a:pt x="568" y="809"/>
                  </a:lnTo>
                  <a:cubicBezTo>
                    <a:pt x="534" y="809"/>
                    <a:pt x="534" y="776"/>
                    <a:pt x="501" y="776"/>
                  </a:cubicBezTo>
                  <a:cubicBezTo>
                    <a:pt x="467" y="743"/>
                    <a:pt x="467" y="709"/>
                    <a:pt x="434" y="676"/>
                  </a:cubicBezTo>
                  <a:cubicBezTo>
                    <a:pt x="434" y="676"/>
                    <a:pt x="401" y="642"/>
                    <a:pt x="401" y="642"/>
                  </a:cubicBezTo>
                  <a:cubicBezTo>
                    <a:pt x="367" y="576"/>
                    <a:pt x="334" y="509"/>
                    <a:pt x="301" y="442"/>
                  </a:cubicBezTo>
                  <a:cubicBezTo>
                    <a:pt x="234" y="309"/>
                    <a:pt x="201" y="209"/>
                    <a:pt x="167" y="75"/>
                  </a:cubicBezTo>
                  <a:cubicBezTo>
                    <a:pt x="151" y="25"/>
                    <a:pt x="109" y="0"/>
                    <a:pt x="71"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1664646" y="2623079"/>
              <a:ext cx="31048" cy="53420"/>
            </a:xfrm>
            <a:custGeom>
              <a:avLst/>
              <a:gdLst/>
              <a:ahLst/>
              <a:cxnLst/>
              <a:rect l="l" t="t" r="r" b="b"/>
              <a:pathLst>
                <a:path w="1002" h="1724" extrusionOk="0">
                  <a:moveTo>
                    <a:pt x="201" y="0"/>
                  </a:moveTo>
                  <a:cubicBezTo>
                    <a:pt x="134" y="0"/>
                    <a:pt x="67" y="34"/>
                    <a:pt x="67" y="100"/>
                  </a:cubicBezTo>
                  <a:cubicBezTo>
                    <a:pt x="0" y="401"/>
                    <a:pt x="34" y="701"/>
                    <a:pt x="167" y="968"/>
                  </a:cubicBezTo>
                  <a:cubicBezTo>
                    <a:pt x="234" y="1101"/>
                    <a:pt x="301" y="1235"/>
                    <a:pt x="367" y="1368"/>
                  </a:cubicBezTo>
                  <a:cubicBezTo>
                    <a:pt x="467" y="1468"/>
                    <a:pt x="568" y="1635"/>
                    <a:pt x="734" y="1702"/>
                  </a:cubicBezTo>
                  <a:cubicBezTo>
                    <a:pt x="762" y="1715"/>
                    <a:pt x="790" y="1724"/>
                    <a:pt x="817" y="1724"/>
                  </a:cubicBezTo>
                  <a:cubicBezTo>
                    <a:pt x="856" y="1724"/>
                    <a:pt x="895" y="1707"/>
                    <a:pt x="934" y="1668"/>
                  </a:cubicBezTo>
                  <a:cubicBezTo>
                    <a:pt x="968" y="1602"/>
                    <a:pt x="1001" y="1535"/>
                    <a:pt x="968" y="1468"/>
                  </a:cubicBezTo>
                  <a:cubicBezTo>
                    <a:pt x="868" y="1368"/>
                    <a:pt x="768" y="1268"/>
                    <a:pt x="668" y="1168"/>
                  </a:cubicBezTo>
                  <a:cubicBezTo>
                    <a:pt x="601" y="1068"/>
                    <a:pt x="534" y="968"/>
                    <a:pt x="467" y="834"/>
                  </a:cubicBezTo>
                  <a:cubicBezTo>
                    <a:pt x="367" y="634"/>
                    <a:pt x="301" y="367"/>
                    <a:pt x="301" y="134"/>
                  </a:cubicBezTo>
                  <a:cubicBezTo>
                    <a:pt x="301" y="67"/>
                    <a:pt x="267" y="0"/>
                    <a:pt x="201"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2171083" y="1947771"/>
              <a:ext cx="44186" cy="35758"/>
            </a:xfrm>
            <a:custGeom>
              <a:avLst/>
              <a:gdLst/>
              <a:ahLst/>
              <a:cxnLst/>
              <a:rect l="l" t="t" r="r" b="b"/>
              <a:pathLst>
                <a:path w="1426" h="1154" extrusionOk="0">
                  <a:moveTo>
                    <a:pt x="114" y="0"/>
                  </a:moveTo>
                  <a:cubicBezTo>
                    <a:pt x="101" y="0"/>
                    <a:pt x="85" y="4"/>
                    <a:pt x="67" y="13"/>
                  </a:cubicBezTo>
                  <a:cubicBezTo>
                    <a:pt x="0" y="46"/>
                    <a:pt x="0" y="113"/>
                    <a:pt x="34" y="180"/>
                  </a:cubicBezTo>
                  <a:cubicBezTo>
                    <a:pt x="167" y="413"/>
                    <a:pt x="367" y="614"/>
                    <a:pt x="568" y="780"/>
                  </a:cubicBezTo>
                  <a:cubicBezTo>
                    <a:pt x="801" y="947"/>
                    <a:pt x="1035" y="1114"/>
                    <a:pt x="1301" y="1147"/>
                  </a:cubicBezTo>
                  <a:cubicBezTo>
                    <a:pt x="1315" y="1152"/>
                    <a:pt x="1327" y="1154"/>
                    <a:pt x="1339" y="1154"/>
                  </a:cubicBezTo>
                  <a:cubicBezTo>
                    <a:pt x="1409" y="1154"/>
                    <a:pt x="1426" y="1071"/>
                    <a:pt x="1368" y="1014"/>
                  </a:cubicBezTo>
                  <a:cubicBezTo>
                    <a:pt x="1168" y="880"/>
                    <a:pt x="934" y="780"/>
                    <a:pt x="734" y="614"/>
                  </a:cubicBezTo>
                  <a:cubicBezTo>
                    <a:pt x="534" y="447"/>
                    <a:pt x="367" y="280"/>
                    <a:pt x="201" y="80"/>
                  </a:cubicBezTo>
                  <a:cubicBezTo>
                    <a:pt x="176" y="31"/>
                    <a:pt x="152" y="0"/>
                    <a:pt x="114" y="0"/>
                  </a:cubicBezTo>
                  <a:close/>
                </a:path>
              </a:pathLst>
            </a:custGeom>
            <a:solidFill>
              <a:srgbClr val="AD78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883287" y="3787384"/>
              <a:ext cx="68262" cy="17073"/>
            </a:xfrm>
            <a:custGeom>
              <a:avLst/>
              <a:gdLst/>
              <a:ahLst/>
              <a:cxnLst/>
              <a:rect l="l" t="t" r="r" b="b"/>
              <a:pathLst>
                <a:path w="2203" h="551" extrusionOk="0">
                  <a:moveTo>
                    <a:pt x="1831" y="0"/>
                  </a:moveTo>
                  <a:cubicBezTo>
                    <a:pt x="1773" y="0"/>
                    <a:pt x="1717" y="7"/>
                    <a:pt x="1668" y="17"/>
                  </a:cubicBezTo>
                  <a:cubicBezTo>
                    <a:pt x="1468" y="17"/>
                    <a:pt x="1301" y="17"/>
                    <a:pt x="1101" y="50"/>
                  </a:cubicBezTo>
                  <a:cubicBezTo>
                    <a:pt x="768" y="117"/>
                    <a:pt x="401" y="184"/>
                    <a:pt x="101" y="351"/>
                  </a:cubicBezTo>
                  <a:cubicBezTo>
                    <a:pt x="0" y="384"/>
                    <a:pt x="34" y="551"/>
                    <a:pt x="134" y="551"/>
                  </a:cubicBezTo>
                  <a:cubicBezTo>
                    <a:pt x="501" y="517"/>
                    <a:pt x="834" y="451"/>
                    <a:pt x="1201" y="451"/>
                  </a:cubicBezTo>
                  <a:lnTo>
                    <a:pt x="1735" y="451"/>
                  </a:lnTo>
                  <a:cubicBezTo>
                    <a:pt x="1835" y="451"/>
                    <a:pt x="1935" y="451"/>
                    <a:pt x="2035" y="417"/>
                  </a:cubicBezTo>
                  <a:cubicBezTo>
                    <a:pt x="2102" y="384"/>
                    <a:pt x="2202" y="284"/>
                    <a:pt x="2169" y="184"/>
                  </a:cubicBezTo>
                  <a:cubicBezTo>
                    <a:pt x="2121" y="42"/>
                    <a:pt x="1973"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902931" y="3833272"/>
              <a:ext cx="49640" cy="20885"/>
            </a:xfrm>
            <a:custGeom>
              <a:avLst/>
              <a:gdLst/>
              <a:ahLst/>
              <a:cxnLst/>
              <a:rect l="l" t="t" r="r" b="b"/>
              <a:pathLst>
                <a:path w="1602" h="674" extrusionOk="0">
                  <a:moveTo>
                    <a:pt x="1304" y="1"/>
                  </a:moveTo>
                  <a:cubicBezTo>
                    <a:pt x="1212" y="1"/>
                    <a:pt x="1117" y="29"/>
                    <a:pt x="1034" y="70"/>
                  </a:cubicBezTo>
                  <a:cubicBezTo>
                    <a:pt x="934" y="104"/>
                    <a:pt x="834" y="137"/>
                    <a:pt x="734" y="137"/>
                  </a:cubicBezTo>
                  <a:cubicBezTo>
                    <a:pt x="534" y="204"/>
                    <a:pt x="300" y="237"/>
                    <a:pt x="134" y="337"/>
                  </a:cubicBezTo>
                  <a:cubicBezTo>
                    <a:pt x="0" y="437"/>
                    <a:pt x="34" y="604"/>
                    <a:pt x="167" y="637"/>
                  </a:cubicBezTo>
                  <a:cubicBezTo>
                    <a:pt x="256" y="663"/>
                    <a:pt x="345" y="674"/>
                    <a:pt x="435" y="674"/>
                  </a:cubicBezTo>
                  <a:cubicBezTo>
                    <a:pt x="579" y="674"/>
                    <a:pt x="723" y="645"/>
                    <a:pt x="868" y="604"/>
                  </a:cubicBezTo>
                  <a:cubicBezTo>
                    <a:pt x="968" y="604"/>
                    <a:pt x="1068" y="571"/>
                    <a:pt x="1168" y="537"/>
                  </a:cubicBezTo>
                  <a:cubicBezTo>
                    <a:pt x="1234" y="537"/>
                    <a:pt x="1268" y="537"/>
                    <a:pt x="1335" y="504"/>
                  </a:cubicBezTo>
                  <a:cubicBezTo>
                    <a:pt x="1435" y="471"/>
                    <a:pt x="1501" y="404"/>
                    <a:pt x="1535" y="304"/>
                  </a:cubicBezTo>
                  <a:cubicBezTo>
                    <a:pt x="1601" y="204"/>
                    <a:pt x="1535" y="104"/>
                    <a:pt x="1435" y="37"/>
                  </a:cubicBezTo>
                  <a:lnTo>
                    <a:pt x="1468" y="37"/>
                  </a:lnTo>
                  <a:cubicBezTo>
                    <a:pt x="1417" y="12"/>
                    <a:pt x="1361" y="1"/>
                    <a:pt x="1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350915" y="3709613"/>
              <a:ext cx="32071" cy="49547"/>
            </a:xfrm>
            <a:custGeom>
              <a:avLst/>
              <a:gdLst/>
              <a:ahLst/>
              <a:cxnLst/>
              <a:rect l="l" t="t" r="r" b="b"/>
              <a:pathLst>
                <a:path w="1035" h="1599" extrusionOk="0">
                  <a:moveTo>
                    <a:pt x="851" y="0"/>
                  </a:moveTo>
                  <a:cubicBezTo>
                    <a:pt x="818" y="0"/>
                    <a:pt x="784" y="8"/>
                    <a:pt x="768" y="25"/>
                  </a:cubicBezTo>
                  <a:cubicBezTo>
                    <a:pt x="601" y="225"/>
                    <a:pt x="468" y="425"/>
                    <a:pt x="368" y="659"/>
                  </a:cubicBezTo>
                  <a:cubicBezTo>
                    <a:pt x="301" y="759"/>
                    <a:pt x="234" y="859"/>
                    <a:pt x="167" y="959"/>
                  </a:cubicBezTo>
                  <a:cubicBezTo>
                    <a:pt x="101" y="1059"/>
                    <a:pt x="1" y="1193"/>
                    <a:pt x="1" y="1359"/>
                  </a:cubicBezTo>
                  <a:cubicBezTo>
                    <a:pt x="1" y="1426"/>
                    <a:pt x="67" y="1526"/>
                    <a:pt x="134" y="1560"/>
                  </a:cubicBezTo>
                  <a:cubicBezTo>
                    <a:pt x="173" y="1579"/>
                    <a:pt x="222" y="1598"/>
                    <a:pt x="270" y="1598"/>
                  </a:cubicBezTo>
                  <a:cubicBezTo>
                    <a:pt x="305" y="1598"/>
                    <a:pt x="339" y="1588"/>
                    <a:pt x="368" y="1560"/>
                  </a:cubicBezTo>
                  <a:cubicBezTo>
                    <a:pt x="434" y="1526"/>
                    <a:pt x="468" y="1493"/>
                    <a:pt x="501" y="1426"/>
                  </a:cubicBezTo>
                  <a:cubicBezTo>
                    <a:pt x="501" y="1393"/>
                    <a:pt x="534" y="1393"/>
                    <a:pt x="534" y="1359"/>
                  </a:cubicBezTo>
                  <a:cubicBezTo>
                    <a:pt x="568" y="1293"/>
                    <a:pt x="601" y="1259"/>
                    <a:pt x="601" y="1193"/>
                  </a:cubicBezTo>
                  <a:cubicBezTo>
                    <a:pt x="668" y="1093"/>
                    <a:pt x="701" y="993"/>
                    <a:pt x="768" y="892"/>
                  </a:cubicBezTo>
                  <a:cubicBezTo>
                    <a:pt x="868" y="659"/>
                    <a:pt x="1001" y="425"/>
                    <a:pt x="1035" y="192"/>
                  </a:cubicBezTo>
                  <a:cubicBezTo>
                    <a:pt x="1035" y="125"/>
                    <a:pt x="1001" y="59"/>
                    <a:pt x="968" y="25"/>
                  </a:cubicBezTo>
                  <a:lnTo>
                    <a:pt x="935" y="25"/>
                  </a:lnTo>
                  <a:cubicBezTo>
                    <a:pt x="918" y="8"/>
                    <a:pt x="885" y="0"/>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2401574" y="3723928"/>
              <a:ext cx="29654" cy="46417"/>
            </a:xfrm>
            <a:custGeom>
              <a:avLst/>
              <a:gdLst/>
              <a:ahLst/>
              <a:cxnLst/>
              <a:rect l="l" t="t" r="r" b="b"/>
              <a:pathLst>
                <a:path w="957" h="1498" extrusionOk="0">
                  <a:moveTo>
                    <a:pt x="798" y="1"/>
                  </a:moveTo>
                  <a:cubicBezTo>
                    <a:pt x="760" y="1"/>
                    <a:pt x="723" y="19"/>
                    <a:pt x="701" y="64"/>
                  </a:cubicBezTo>
                  <a:cubicBezTo>
                    <a:pt x="601" y="264"/>
                    <a:pt x="467" y="464"/>
                    <a:pt x="367" y="697"/>
                  </a:cubicBezTo>
                  <a:cubicBezTo>
                    <a:pt x="300" y="797"/>
                    <a:pt x="234" y="897"/>
                    <a:pt x="167" y="964"/>
                  </a:cubicBezTo>
                  <a:cubicBezTo>
                    <a:pt x="67" y="1098"/>
                    <a:pt x="0" y="1231"/>
                    <a:pt x="33" y="1398"/>
                  </a:cubicBezTo>
                  <a:cubicBezTo>
                    <a:pt x="33" y="1465"/>
                    <a:pt x="134" y="1498"/>
                    <a:pt x="200" y="1498"/>
                  </a:cubicBezTo>
                  <a:cubicBezTo>
                    <a:pt x="367" y="1465"/>
                    <a:pt x="467" y="1331"/>
                    <a:pt x="500" y="1198"/>
                  </a:cubicBezTo>
                  <a:cubicBezTo>
                    <a:pt x="567" y="1098"/>
                    <a:pt x="634" y="964"/>
                    <a:pt x="667" y="864"/>
                  </a:cubicBezTo>
                  <a:cubicBezTo>
                    <a:pt x="801" y="631"/>
                    <a:pt x="867" y="397"/>
                    <a:pt x="934" y="164"/>
                  </a:cubicBezTo>
                  <a:cubicBezTo>
                    <a:pt x="956" y="75"/>
                    <a:pt x="875"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2031561" y="1952140"/>
              <a:ext cx="165404" cy="104392"/>
            </a:xfrm>
            <a:custGeom>
              <a:avLst/>
              <a:gdLst/>
              <a:ahLst/>
              <a:cxnLst/>
              <a:rect l="l" t="t" r="r" b="b"/>
              <a:pathLst>
                <a:path w="5338" h="3369" extrusionOk="0">
                  <a:moveTo>
                    <a:pt x="118" y="0"/>
                  </a:moveTo>
                  <a:cubicBezTo>
                    <a:pt x="101" y="0"/>
                    <a:pt x="85" y="2"/>
                    <a:pt x="67" y="6"/>
                  </a:cubicBezTo>
                  <a:cubicBezTo>
                    <a:pt x="34" y="6"/>
                    <a:pt x="0" y="39"/>
                    <a:pt x="34" y="72"/>
                  </a:cubicBezTo>
                  <a:cubicBezTo>
                    <a:pt x="100" y="172"/>
                    <a:pt x="167" y="239"/>
                    <a:pt x="200" y="339"/>
                  </a:cubicBezTo>
                  <a:cubicBezTo>
                    <a:pt x="267" y="473"/>
                    <a:pt x="300" y="606"/>
                    <a:pt x="334" y="739"/>
                  </a:cubicBezTo>
                  <a:cubicBezTo>
                    <a:pt x="434" y="973"/>
                    <a:pt x="567" y="1206"/>
                    <a:pt x="701" y="1407"/>
                  </a:cubicBezTo>
                  <a:cubicBezTo>
                    <a:pt x="1001" y="1807"/>
                    <a:pt x="1368" y="2174"/>
                    <a:pt x="1768" y="2474"/>
                  </a:cubicBezTo>
                  <a:cubicBezTo>
                    <a:pt x="2573" y="3020"/>
                    <a:pt x="3627" y="3369"/>
                    <a:pt x="4650" y="3369"/>
                  </a:cubicBezTo>
                  <a:cubicBezTo>
                    <a:pt x="4814" y="3369"/>
                    <a:pt x="4976" y="3360"/>
                    <a:pt x="5137" y="3341"/>
                  </a:cubicBezTo>
                  <a:cubicBezTo>
                    <a:pt x="5304" y="3308"/>
                    <a:pt x="5337" y="3041"/>
                    <a:pt x="5137" y="3041"/>
                  </a:cubicBezTo>
                  <a:lnTo>
                    <a:pt x="5104" y="3008"/>
                  </a:lnTo>
                  <a:cubicBezTo>
                    <a:pt x="4503" y="3008"/>
                    <a:pt x="3903" y="3008"/>
                    <a:pt x="3303" y="2841"/>
                  </a:cubicBezTo>
                  <a:cubicBezTo>
                    <a:pt x="2736" y="2674"/>
                    <a:pt x="2202" y="2407"/>
                    <a:pt x="1735" y="2040"/>
                  </a:cubicBezTo>
                  <a:cubicBezTo>
                    <a:pt x="1335" y="1740"/>
                    <a:pt x="1001" y="1340"/>
                    <a:pt x="734" y="906"/>
                  </a:cubicBezTo>
                  <a:cubicBezTo>
                    <a:pt x="601" y="673"/>
                    <a:pt x="534" y="439"/>
                    <a:pt x="401" y="239"/>
                  </a:cubicBezTo>
                  <a:cubicBezTo>
                    <a:pt x="341" y="120"/>
                    <a:pt x="254" y="0"/>
                    <a:pt x="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34"/>
            <p:cNvGrpSpPr/>
            <p:nvPr/>
          </p:nvGrpSpPr>
          <p:grpSpPr>
            <a:xfrm>
              <a:off x="774125" y="1465813"/>
              <a:ext cx="1973438" cy="2857813"/>
              <a:chOff x="774125" y="1465813"/>
              <a:chExt cx="1973438" cy="2857813"/>
            </a:xfrm>
          </p:grpSpPr>
          <p:sp>
            <p:nvSpPr>
              <p:cNvPr id="1555" name="Google Shape;1555;p34"/>
              <p:cNvSpPr/>
              <p:nvPr/>
            </p:nvSpPr>
            <p:spPr>
              <a:xfrm rot="1430105">
                <a:off x="1764068" y="3853726"/>
                <a:ext cx="151798" cy="268546"/>
              </a:xfrm>
              <a:custGeom>
                <a:avLst/>
                <a:gdLst/>
                <a:ahLst/>
                <a:cxnLst/>
                <a:rect l="l" t="t" r="r" b="b"/>
                <a:pathLst>
                  <a:path w="6072" h="10742" fill="none" extrusionOk="0">
                    <a:moveTo>
                      <a:pt x="901" y="10741"/>
                    </a:moveTo>
                    <a:lnTo>
                      <a:pt x="1" y="8339"/>
                    </a:lnTo>
                    <a:lnTo>
                      <a:pt x="2402" y="8139"/>
                    </a:lnTo>
                    <a:lnTo>
                      <a:pt x="1702" y="5537"/>
                    </a:lnTo>
                    <a:lnTo>
                      <a:pt x="4270" y="5437"/>
                    </a:lnTo>
                    <a:lnTo>
                      <a:pt x="3503" y="2869"/>
                    </a:lnTo>
                    <a:lnTo>
                      <a:pt x="6072" y="2602"/>
                    </a:lnTo>
                    <a:lnTo>
                      <a:pt x="5371" y="0"/>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693338" y="1941750"/>
                <a:ext cx="54225" cy="109275"/>
              </a:xfrm>
              <a:custGeom>
                <a:avLst/>
                <a:gdLst/>
                <a:ahLst/>
                <a:cxnLst/>
                <a:rect l="l" t="t" r="r" b="b"/>
                <a:pathLst>
                  <a:path w="2169" h="4371" fill="none" extrusionOk="0">
                    <a:moveTo>
                      <a:pt x="0" y="0"/>
                    </a:moveTo>
                    <a:cubicBezTo>
                      <a:pt x="1201" y="0"/>
                      <a:pt x="2168" y="968"/>
                      <a:pt x="2168" y="2202"/>
                    </a:cubicBezTo>
                    <a:cubicBezTo>
                      <a:pt x="2168" y="3403"/>
                      <a:pt x="1201" y="4370"/>
                      <a:pt x="0" y="4370"/>
                    </a:cubicBez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1290400" y="1740725"/>
                <a:ext cx="124275" cy="201025"/>
              </a:xfrm>
              <a:custGeom>
                <a:avLst/>
                <a:gdLst/>
                <a:ahLst/>
                <a:cxnLst/>
                <a:rect l="l" t="t" r="r" b="b"/>
                <a:pathLst>
                  <a:path w="4971" h="8041" fill="none" extrusionOk="0">
                    <a:moveTo>
                      <a:pt x="835" y="8040"/>
                    </a:moveTo>
                    <a:lnTo>
                      <a:pt x="1" y="5371"/>
                    </a:lnTo>
                    <a:lnTo>
                      <a:pt x="2703" y="5572"/>
                    </a:lnTo>
                    <a:lnTo>
                      <a:pt x="2002" y="2670"/>
                    </a:lnTo>
                    <a:lnTo>
                      <a:pt x="4971" y="2569"/>
                    </a:lnTo>
                    <a:lnTo>
                      <a:pt x="4037" y="1"/>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774125" y="2355675"/>
                <a:ext cx="156825" cy="208500"/>
              </a:xfrm>
              <a:custGeom>
                <a:avLst/>
                <a:gdLst/>
                <a:ahLst/>
                <a:cxnLst/>
                <a:rect l="l" t="t" r="r" b="b"/>
                <a:pathLst>
                  <a:path w="6273" h="8340" fill="none" extrusionOk="0">
                    <a:moveTo>
                      <a:pt x="1702" y="4070"/>
                    </a:moveTo>
                    <a:cubicBezTo>
                      <a:pt x="2536" y="3036"/>
                      <a:pt x="3270" y="2035"/>
                      <a:pt x="4104" y="1001"/>
                    </a:cubicBezTo>
                    <a:cubicBezTo>
                      <a:pt x="4304" y="667"/>
                      <a:pt x="4638" y="367"/>
                      <a:pt x="5004" y="200"/>
                    </a:cubicBezTo>
                    <a:cubicBezTo>
                      <a:pt x="5371" y="0"/>
                      <a:pt x="5838" y="100"/>
                      <a:pt x="6072" y="467"/>
                    </a:cubicBezTo>
                    <a:cubicBezTo>
                      <a:pt x="6272" y="868"/>
                      <a:pt x="6039" y="1301"/>
                      <a:pt x="5872" y="1668"/>
                    </a:cubicBezTo>
                    <a:cubicBezTo>
                      <a:pt x="5471" y="2469"/>
                      <a:pt x="5305" y="3303"/>
                      <a:pt x="5271" y="4170"/>
                    </a:cubicBezTo>
                    <a:cubicBezTo>
                      <a:pt x="5338" y="4804"/>
                      <a:pt x="5305" y="5438"/>
                      <a:pt x="5238" y="6071"/>
                    </a:cubicBezTo>
                    <a:cubicBezTo>
                      <a:pt x="4771" y="8340"/>
                      <a:pt x="1" y="7472"/>
                      <a:pt x="1202" y="4837"/>
                    </a:cubicBezTo>
                    <a:cubicBezTo>
                      <a:pt x="1335" y="4570"/>
                      <a:pt x="1502" y="4303"/>
                      <a:pt x="1702" y="4070"/>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flipH="1">
                <a:off x="989175" y="3002088"/>
                <a:ext cx="54225" cy="54250"/>
              </a:xfrm>
              <a:custGeom>
                <a:avLst/>
                <a:gdLst/>
                <a:ahLst/>
                <a:cxnLst/>
                <a:rect l="l" t="t" r="r" b="b"/>
                <a:pathLst>
                  <a:path w="2169" h="2170" fill="none" extrusionOk="0">
                    <a:moveTo>
                      <a:pt x="2168" y="1068"/>
                    </a:moveTo>
                    <a:cubicBezTo>
                      <a:pt x="2168" y="1669"/>
                      <a:pt x="1701" y="2169"/>
                      <a:pt x="1101" y="2169"/>
                    </a:cubicBezTo>
                    <a:cubicBezTo>
                      <a:pt x="500" y="2169"/>
                      <a:pt x="0" y="1669"/>
                      <a:pt x="0" y="1068"/>
                    </a:cubicBezTo>
                    <a:cubicBezTo>
                      <a:pt x="0" y="501"/>
                      <a:pt x="500" y="1"/>
                      <a:pt x="1101" y="1"/>
                    </a:cubicBezTo>
                    <a:cubicBezTo>
                      <a:pt x="1701" y="1"/>
                      <a:pt x="2168" y="501"/>
                      <a:pt x="2168" y="1068"/>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flipH="1">
                <a:off x="2359888" y="4074250"/>
                <a:ext cx="150125" cy="204325"/>
              </a:xfrm>
              <a:custGeom>
                <a:avLst/>
                <a:gdLst/>
                <a:ahLst/>
                <a:cxnLst/>
                <a:rect l="l" t="t" r="r" b="b"/>
                <a:pathLst>
                  <a:path w="6005" h="8173" fill="none" extrusionOk="0">
                    <a:moveTo>
                      <a:pt x="6005" y="0"/>
                    </a:moveTo>
                    <a:lnTo>
                      <a:pt x="0" y="8173"/>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flipH="1">
                <a:off x="2434113" y="4245200"/>
                <a:ext cx="56725" cy="78425"/>
              </a:xfrm>
              <a:custGeom>
                <a:avLst/>
                <a:gdLst/>
                <a:ahLst/>
                <a:cxnLst/>
                <a:rect l="l" t="t" r="r" b="b"/>
                <a:pathLst>
                  <a:path w="2269" h="3137" fill="none" extrusionOk="0">
                    <a:moveTo>
                      <a:pt x="0" y="3136"/>
                    </a:moveTo>
                    <a:lnTo>
                      <a:pt x="2269" y="1"/>
                    </a:lnTo>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flipH="1">
                <a:off x="1933313" y="1465813"/>
                <a:ext cx="81750" cy="80925"/>
              </a:xfrm>
              <a:custGeom>
                <a:avLst/>
                <a:gdLst/>
                <a:ahLst/>
                <a:cxnLst/>
                <a:rect l="l" t="t" r="r" b="b"/>
                <a:pathLst>
                  <a:path w="3270" h="3237" fill="none" extrusionOk="0">
                    <a:moveTo>
                      <a:pt x="2736" y="2569"/>
                    </a:moveTo>
                    <a:cubicBezTo>
                      <a:pt x="2202" y="3170"/>
                      <a:pt x="1302" y="3236"/>
                      <a:pt x="701" y="2703"/>
                    </a:cubicBezTo>
                    <a:cubicBezTo>
                      <a:pt x="68" y="2202"/>
                      <a:pt x="1" y="1268"/>
                      <a:pt x="535" y="668"/>
                    </a:cubicBezTo>
                    <a:cubicBezTo>
                      <a:pt x="1068" y="67"/>
                      <a:pt x="1969" y="1"/>
                      <a:pt x="2603" y="534"/>
                    </a:cubicBezTo>
                    <a:cubicBezTo>
                      <a:pt x="3203" y="1035"/>
                      <a:pt x="3270" y="1969"/>
                      <a:pt x="2736" y="2569"/>
                    </a:cubicBezTo>
                    <a:close/>
                  </a:path>
                </a:pathLst>
              </a:custGeom>
              <a:solidFill>
                <a:schemeClr val="dk2"/>
              </a:solidFill>
              <a:ln w="500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3" name="Google Shape;1563;p34"/>
          <p:cNvSpPr txBox="1">
            <a:spLocks noGrp="1"/>
          </p:cNvSpPr>
          <p:nvPr>
            <p:ph type="title"/>
          </p:nvPr>
        </p:nvSpPr>
        <p:spPr>
          <a:xfrm>
            <a:off x="3564650" y="1465825"/>
            <a:ext cx="5334000" cy="285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materials used!</a:t>
            </a:r>
            <a:endParaRPr/>
          </a:p>
        </p:txBody>
      </p:sp>
    </p:spTree>
  </p:cSld>
  <p:clrMapOvr>
    <a:masterClrMapping/>
  </p:clrMapOvr>
  <p:transition spd="med">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35"/>
          <p:cNvSpPr txBox="1">
            <a:spLocks noGrp="1"/>
          </p:cNvSpPr>
          <p:nvPr>
            <p:ph type="subTitle" idx="2"/>
          </p:nvPr>
        </p:nvSpPr>
        <p:spPr>
          <a:xfrm>
            <a:off x="4612575" y="3221775"/>
            <a:ext cx="29346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300"/>
              <a:t>ARC WELDING MACHINE</a:t>
            </a:r>
            <a:endParaRPr sz="2300"/>
          </a:p>
        </p:txBody>
      </p:sp>
      <p:sp>
        <p:nvSpPr>
          <p:cNvPr id="1569" name="Google Shape;1569;p35"/>
          <p:cNvSpPr txBox="1">
            <a:spLocks noGrp="1"/>
          </p:cNvSpPr>
          <p:nvPr>
            <p:ph type="subTitle" idx="4"/>
          </p:nvPr>
        </p:nvSpPr>
        <p:spPr>
          <a:xfrm>
            <a:off x="1482900" y="1429575"/>
            <a:ext cx="16887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a:t>Iron bars</a:t>
            </a:r>
            <a:endParaRPr sz="2200"/>
          </a:p>
        </p:txBody>
      </p:sp>
      <p:sp>
        <p:nvSpPr>
          <p:cNvPr id="1570" name="Google Shape;1570;p35"/>
          <p:cNvSpPr/>
          <p:nvPr/>
        </p:nvSpPr>
        <p:spPr>
          <a:xfrm rot="5400000">
            <a:off x="745050" y="3095306"/>
            <a:ext cx="717000" cy="762000"/>
          </a:xfrm>
          <a:prstGeom prst="round2SameRect">
            <a:avLst>
              <a:gd name="adj1" fmla="val 4964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rot="5400000">
            <a:off x="3861471" y="3095294"/>
            <a:ext cx="717000" cy="762000"/>
          </a:xfrm>
          <a:prstGeom prst="round2SameRect">
            <a:avLst>
              <a:gd name="adj1" fmla="val 49646"/>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rot="5400000">
            <a:off x="745050" y="1305044"/>
            <a:ext cx="717000" cy="762000"/>
          </a:xfrm>
          <a:prstGeom prst="round2SameRect">
            <a:avLst>
              <a:gd name="adj1" fmla="val 49646"/>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rot="5400000">
            <a:off x="3861471" y="1305044"/>
            <a:ext cx="717000" cy="762000"/>
          </a:xfrm>
          <a:prstGeom prst="round2SameRect">
            <a:avLst>
              <a:gd name="adj1" fmla="val 49646"/>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txBox="1">
            <a:spLocks noGrp="1"/>
          </p:cNvSpPr>
          <p:nvPr>
            <p:ph type="subTitle" idx="6"/>
          </p:nvPr>
        </p:nvSpPr>
        <p:spPr>
          <a:xfrm>
            <a:off x="1482900" y="3221775"/>
            <a:ext cx="2337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300"/>
              <a:t>Wheels</a:t>
            </a:r>
            <a:endParaRPr sz="2300"/>
          </a:p>
        </p:txBody>
      </p:sp>
      <p:sp>
        <p:nvSpPr>
          <p:cNvPr id="1575" name="Google Shape;1575;p35"/>
          <p:cNvSpPr txBox="1">
            <a:spLocks noGrp="1"/>
          </p:cNvSpPr>
          <p:nvPr>
            <p:ph type="subTitle" idx="7"/>
          </p:nvPr>
        </p:nvSpPr>
        <p:spPr>
          <a:xfrm>
            <a:off x="4612575" y="1429575"/>
            <a:ext cx="2340900" cy="50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300"/>
              <a:t>NUTS AND BOLTS</a:t>
            </a:r>
            <a:endParaRPr sz="2300"/>
          </a:p>
        </p:txBody>
      </p:sp>
      <p:sp>
        <p:nvSpPr>
          <p:cNvPr id="1576" name="Google Shape;1576;p35"/>
          <p:cNvSpPr txBox="1">
            <a:spLocks noGrp="1"/>
          </p:cNvSpPr>
          <p:nvPr>
            <p:ph type="title" idx="4294967295"/>
          </p:nvPr>
        </p:nvSpPr>
        <p:spPr>
          <a:xfrm>
            <a:off x="797750" y="1433424"/>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01.</a:t>
            </a:r>
            <a:endParaRPr sz="2400">
              <a:solidFill>
                <a:schemeClr val="accent6"/>
              </a:solidFill>
            </a:endParaRPr>
          </a:p>
        </p:txBody>
      </p:sp>
      <p:sp>
        <p:nvSpPr>
          <p:cNvPr id="1577" name="Google Shape;1577;p35"/>
          <p:cNvSpPr txBox="1">
            <a:spLocks noGrp="1"/>
          </p:cNvSpPr>
          <p:nvPr>
            <p:ph type="title" idx="4294967295"/>
          </p:nvPr>
        </p:nvSpPr>
        <p:spPr>
          <a:xfrm>
            <a:off x="797750" y="3223655"/>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02.</a:t>
            </a:r>
            <a:endParaRPr sz="2400">
              <a:solidFill>
                <a:schemeClr val="accent6"/>
              </a:solidFill>
            </a:endParaRPr>
          </a:p>
        </p:txBody>
      </p:sp>
      <p:sp>
        <p:nvSpPr>
          <p:cNvPr id="1578" name="Google Shape;1578;p35"/>
          <p:cNvSpPr txBox="1">
            <a:spLocks noGrp="1"/>
          </p:cNvSpPr>
          <p:nvPr>
            <p:ph type="title" idx="4294967295"/>
          </p:nvPr>
        </p:nvSpPr>
        <p:spPr>
          <a:xfrm>
            <a:off x="3930814" y="1433449"/>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03.</a:t>
            </a:r>
            <a:endParaRPr sz="2400">
              <a:solidFill>
                <a:schemeClr val="accent6"/>
              </a:solidFill>
            </a:endParaRPr>
          </a:p>
        </p:txBody>
      </p:sp>
      <p:sp>
        <p:nvSpPr>
          <p:cNvPr id="1579" name="Google Shape;1579;p35"/>
          <p:cNvSpPr txBox="1">
            <a:spLocks noGrp="1"/>
          </p:cNvSpPr>
          <p:nvPr>
            <p:ph type="title" idx="4294967295"/>
          </p:nvPr>
        </p:nvSpPr>
        <p:spPr>
          <a:xfrm>
            <a:off x="3930814" y="3223724"/>
            <a:ext cx="561900" cy="505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6"/>
                </a:solidFill>
              </a:rPr>
              <a:t>04.</a:t>
            </a:r>
            <a:endParaRPr sz="2400">
              <a:solidFill>
                <a:schemeClr val="accent6"/>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36"/>
          <p:cNvSpPr txBox="1">
            <a:spLocks noGrp="1"/>
          </p:cNvSpPr>
          <p:nvPr>
            <p:ph type="body" idx="1"/>
          </p:nvPr>
        </p:nvSpPr>
        <p:spPr>
          <a:xfrm>
            <a:off x="3977688" y="2297753"/>
            <a:ext cx="4260000" cy="12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Mainly, we got this idea from fidget spinner.</a:t>
            </a:r>
            <a:endParaRPr/>
          </a:p>
          <a:p>
            <a:pPr marL="0" lvl="0" indent="0" algn="r" rtl="0">
              <a:spcBef>
                <a:spcPts val="1200"/>
              </a:spcBef>
              <a:spcAft>
                <a:spcPts val="1200"/>
              </a:spcAft>
              <a:buNone/>
            </a:pPr>
            <a:r>
              <a:rPr lang="en"/>
              <a:t>A Three-wheel system on stairs typically involves a design that allows a device or vehicle to move smoothly and safely both on flat surfaces and on staircases. Here's a theoretical explanation of how such a system might work</a:t>
            </a:r>
            <a:endParaRPr/>
          </a:p>
        </p:txBody>
      </p:sp>
      <p:sp>
        <p:nvSpPr>
          <p:cNvPr id="1585" name="Google Shape;1585;p36"/>
          <p:cNvSpPr txBox="1">
            <a:spLocks noGrp="1"/>
          </p:cNvSpPr>
          <p:nvPr>
            <p:ph type="title"/>
          </p:nvPr>
        </p:nvSpPr>
        <p:spPr>
          <a:xfrm>
            <a:off x="3720875" y="1618400"/>
            <a:ext cx="451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Theory behind the product</a:t>
            </a:r>
            <a:endParaRPr/>
          </a:p>
        </p:txBody>
      </p:sp>
      <p:pic>
        <p:nvPicPr>
          <p:cNvPr id="1586" name="Google Shape;1586;p36"/>
          <p:cNvPicPr preferRelativeResize="0"/>
          <p:nvPr/>
        </p:nvPicPr>
        <p:blipFill rotWithShape="1">
          <a:blip r:embed="rId3">
            <a:alphaModFix/>
          </a:blip>
          <a:srcRect t="9" b="9"/>
          <a:stretch/>
        </p:blipFill>
        <p:spPr>
          <a:xfrm>
            <a:off x="729299" y="1026153"/>
            <a:ext cx="3048300" cy="3047700"/>
          </a:xfrm>
          <a:prstGeom prst="ellipse">
            <a:avLst/>
          </a:prstGeom>
          <a:noFill/>
          <a:ln>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7"/>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txBox="1">
            <a:spLocks noGrp="1"/>
          </p:cNvSpPr>
          <p:nvPr>
            <p:ph type="title"/>
          </p:nvPr>
        </p:nvSpPr>
        <p:spPr>
          <a:xfrm>
            <a:off x="4970425" y="2578800"/>
            <a:ext cx="4258500" cy="57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500"/>
              <a:t>Wheel configuration</a:t>
            </a:r>
            <a:endParaRPr sz="3500"/>
          </a:p>
        </p:txBody>
      </p:sp>
      <p:sp>
        <p:nvSpPr>
          <p:cNvPr id="1593" name="Google Shape;1593;p37"/>
          <p:cNvSpPr/>
          <p:nvPr/>
        </p:nvSpPr>
        <p:spPr>
          <a:xfrm>
            <a:off x="6638920" y="1475054"/>
            <a:ext cx="1777409" cy="895249"/>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solidFill>
                  <a:schemeClr val="accent6"/>
                </a:solidFill>
                <a:latin typeface="Paytone One"/>
              </a:rPr>
              <a:t>01.</a:t>
            </a:r>
          </a:p>
        </p:txBody>
      </p:sp>
      <p:grpSp>
        <p:nvGrpSpPr>
          <p:cNvPr id="1594" name="Google Shape;1594;p37"/>
          <p:cNvGrpSpPr/>
          <p:nvPr/>
        </p:nvGrpSpPr>
        <p:grpSpPr>
          <a:xfrm rot="-1129253">
            <a:off x="154487" y="1107438"/>
            <a:ext cx="5664459" cy="3767840"/>
            <a:chOff x="5190863" y="2824811"/>
            <a:chExt cx="1544860" cy="1108869"/>
          </a:xfrm>
        </p:grpSpPr>
        <p:grpSp>
          <p:nvGrpSpPr>
            <p:cNvPr id="1595" name="Google Shape;1595;p37"/>
            <p:cNvGrpSpPr/>
            <p:nvPr/>
          </p:nvGrpSpPr>
          <p:grpSpPr>
            <a:xfrm>
              <a:off x="5938695" y="3176919"/>
              <a:ext cx="685761" cy="404739"/>
              <a:chOff x="5938695" y="3176919"/>
              <a:chExt cx="685761" cy="404739"/>
            </a:xfrm>
          </p:grpSpPr>
          <p:grpSp>
            <p:nvGrpSpPr>
              <p:cNvPr id="1596" name="Google Shape;1596;p37"/>
              <p:cNvGrpSpPr/>
              <p:nvPr/>
            </p:nvGrpSpPr>
            <p:grpSpPr>
              <a:xfrm>
                <a:off x="5938695" y="3176919"/>
                <a:ext cx="685761" cy="404739"/>
                <a:chOff x="5938695" y="3176919"/>
                <a:chExt cx="685761" cy="404739"/>
              </a:xfrm>
            </p:grpSpPr>
            <p:sp>
              <p:nvSpPr>
                <p:cNvPr id="1597" name="Google Shape;1597;p3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3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37"/>
            <p:cNvGrpSpPr/>
            <p:nvPr/>
          </p:nvGrpSpPr>
          <p:grpSpPr>
            <a:xfrm>
              <a:off x="5305233" y="3176835"/>
              <a:ext cx="685971" cy="404655"/>
              <a:chOff x="5305233" y="3176835"/>
              <a:chExt cx="685971" cy="404655"/>
            </a:xfrm>
          </p:grpSpPr>
          <p:grpSp>
            <p:nvGrpSpPr>
              <p:cNvPr id="1601" name="Google Shape;1601;p37"/>
              <p:cNvGrpSpPr/>
              <p:nvPr/>
            </p:nvGrpSpPr>
            <p:grpSpPr>
              <a:xfrm>
                <a:off x="5305233" y="3176835"/>
                <a:ext cx="685971" cy="404655"/>
                <a:chOff x="5305233" y="3176835"/>
                <a:chExt cx="685971" cy="404655"/>
              </a:xfrm>
            </p:grpSpPr>
            <p:sp>
              <p:nvSpPr>
                <p:cNvPr id="1602" name="Google Shape;1602;p3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3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37"/>
            <p:cNvGrpSpPr/>
            <p:nvPr/>
          </p:nvGrpSpPr>
          <p:grpSpPr>
            <a:xfrm>
              <a:off x="5657361" y="2824811"/>
              <a:ext cx="1078361" cy="404655"/>
              <a:chOff x="5657361" y="2824811"/>
              <a:chExt cx="1078361" cy="404655"/>
            </a:xfrm>
          </p:grpSpPr>
          <p:grpSp>
            <p:nvGrpSpPr>
              <p:cNvPr id="1607" name="Google Shape;1607;p37"/>
              <p:cNvGrpSpPr/>
              <p:nvPr/>
            </p:nvGrpSpPr>
            <p:grpSpPr>
              <a:xfrm>
                <a:off x="5657361" y="2824811"/>
                <a:ext cx="1078361" cy="404655"/>
                <a:chOff x="5657361" y="2824811"/>
                <a:chExt cx="1078361" cy="404655"/>
              </a:xfrm>
            </p:grpSpPr>
            <p:grpSp>
              <p:nvGrpSpPr>
                <p:cNvPr id="1608" name="Google Shape;1608;p37"/>
                <p:cNvGrpSpPr/>
                <p:nvPr/>
              </p:nvGrpSpPr>
              <p:grpSpPr>
                <a:xfrm>
                  <a:off x="5938485" y="2824811"/>
                  <a:ext cx="797237" cy="404655"/>
                  <a:chOff x="5938485" y="2824811"/>
                  <a:chExt cx="797237" cy="404655"/>
                </a:xfrm>
              </p:grpSpPr>
              <p:sp>
                <p:nvSpPr>
                  <p:cNvPr id="1609" name="Google Shape;1609;p3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3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3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37"/>
            <p:cNvGrpSpPr/>
            <p:nvPr/>
          </p:nvGrpSpPr>
          <p:grpSpPr>
            <a:xfrm>
              <a:off x="5190863" y="3528942"/>
              <a:ext cx="1078026" cy="404739"/>
              <a:chOff x="5190863" y="3528942"/>
              <a:chExt cx="1078026" cy="404739"/>
            </a:xfrm>
          </p:grpSpPr>
          <p:sp>
            <p:nvSpPr>
              <p:cNvPr id="1614" name="Google Shape;1614;p3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5" name="Google Shape;1615;p37"/>
              <p:cNvGrpSpPr/>
              <p:nvPr/>
            </p:nvGrpSpPr>
            <p:grpSpPr>
              <a:xfrm>
                <a:off x="5190863" y="3528942"/>
                <a:ext cx="1078026" cy="404739"/>
                <a:chOff x="5190863" y="3528942"/>
                <a:chExt cx="1078026" cy="404739"/>
              </a:xfrm>
            </p:grpSpPr>
            <p:sp>
              <p:nvSpPr>
                <p:cNvPr id="1616" name="Google Shape;1616;p3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38"/>
          <p:cNvSpPr txBox="1">
            <a:spLocks noGrp="1"/>
          </p:cNvSpPr>
          <p:nvPr>
            <p:ph type="subTitle" idx="1"/>
          </p:nvPr>
        </p:nvSpPr>
        <p:spPr>
          <a:xfrm>
            <a:off x="747625" y="3600095"/>
            <a:ext cx="4131000" cy="412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1623" name="Google Shape;1623;p38"/>
          <p:cNvSpPr txBox="1">
            <a:spLocks noGrp="1"/>
          </p:cNvSpPr>
          <p:nvPr>
            <p:ph type="ctrTitle"/>
          </p:nvPr>
        </p:nvSpPr>
        <p:spPr>
          <a:xfrm>
            <a:off x="747625" y="967875"/>
            <a:ext cx="7333200" cy="34599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sz="3100"/>
              <a:t>The three-wheel configuration often includes two main wheels designed for flat surfaces and a third wheel that functions as a stabilizer or an additional support when navigating stairs. The placement and orientation of these wheels are crucial for stability and maneuverability.</a:t>
            </a:r>
            <a:endParaRPr sz="3100"/>
          </a:p>
          <a:p>
            <a:pPr marL="0" lvl="0" indent="0" algn="l" rtl="0">
              <a:spcBef>
                <a:spcPts val="0"/>
              </a:spcBef>
              <a:spcAft>
                <a:spcPts val="0"/>
              </a:spcAft>
              <a:buClr>
                <a:schemeClr val="accent3"/>
              </a:buClr>
              <a:buSzPts val="1100"/>
              <a:buFont typeface="Arial"/>
              <a:buNone/>
            </a:pPr>
            <a:endParaRPr sz="1000"/>
          </a:p>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39"/>
          <p:cNvSpPr/>
          <p:nvPr/>
        </p:nvSpPr>
        <p:spPr>
          <a:xfrm rot="-5400000">
            <a:off x="6978550" y="1112550"/>
            <a:ext cx="717000" cy="36495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txBox="1">
            <a:spLocks noGrp="1"/>
          </p:cNvSpPr>
          <p:nvPr>
            <p:ph type="title"/>
          </p:nvPr>
        </p:nvSpPr>
        <p:spPr>
          <a:xfrm>
            <a:off x="4970425" y="2578800"/>
            <a:ext cx="4258500" cy="576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000"/>
              <a:t>Articulation Mechanism</a:t>
            </a:r>
            <a:endParaRPr sz="3000"/>
          </a:p>
        </p:txBody>
      </p:sp>
      <p:sp>
        <p:nvSpPr>
          <p:cNvPr id="1630" name="Google Shape;1630;p39"/>
          <p:cNvSpPr/>
          <p:nvPr/>
        </p:nvSpPr>
        <p:spPr>
          <a:xfrm>
            <a:off x="6638920" y="1475054"/>
            <a:ext cx="1848661" cy="921161"/>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solidFill>
                  <a:schemeClr val="accent6"/>
                </a:solidFill>
                <a:latin typeface="Paytone One"/>
              </a:rPr>
              <a:t>02.</a:t>
            </a:r>
          </a:p>
        </p:txBody>
      </p:sp>
      <p:pic>
        <p:nvPicPr>
          <p:cNvPr id="1631" name="Google Shape;1631;p39"/>
          <p:cNvPicPr preferRelativeResize="0"/>
          <p:nvPr/>
        </p:nvPicPr>
        <p:blipFill>
          <a:blip r:embed="rId3">
            <a:alphaModFix/>
          </a:blip>
          <a:stretch>
            <a:fillRect/>
          </a:stretch>
        </p:blipFill>
        <p:spPr>
          <a:xfrm rot="15">
            <a:off x="0" y="1122061"/>
            <a:ext cx="5028776" cy="26543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40"/>
          <p:cNvSpPr txBox="1">
            <a:spLocks noGrp="1"/>
          </p:cNvSpPr>
          <p:nvPr>
            <p:ph type="subTitle" idx="1"/>
          </p:nvPr>
        </p:nvSpPr>
        <p:spPr>
          <a:xfrm>
            <a:off x="747625" y="3600095"/>
            <a:ext cx="4131000" cy="412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1637" name="Google Shape;1637;p40"/>
          <p:cNvSpPr txBox="1">
            <a:spLocks noGrp="1"/>
          </p:cNvSpPr>
          <p:nvPr>
            <p:ph type="ctrTitle"/>
          </p:nvPr>
        </p:nvSpPr>
        <p:spPr>
          <a:xfrm>
            <a:off x="747625" y="967875"/>
            <a:ext cx="7333200" cy="34599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100"/>
              <a:t>The device may be equipped with an articulation mechanism that allows the wheels to adapt to the angle and irregularities of the stairs. This could involve a tilting or swiveling mechanism that enables the wheels to maintain contact with the steps.</a:t>
            </a:r>
            <a:endParaRPr sz="3100"/>
          </a:p>
          <a:p>
            <a:pPr marL="0" lvl="0" indent="0" algn="l" rtl="0">
              <a:spcBef>
                <a:spcPts val="0"/>
              </a:spcBef>
              <a:spcAft>
                <a:spcPts val="0"/>
              </a:spcAft>
              <a:buNone/>
            </a:pPr>
            <a:endParaRPr sz="3100"/>
          </a:p>
          <a:p>
            <a:pPr marL="0" lvl="0" indent="0" algn="l" rtl="0">
              <a:spcBef>
                <a:spcPts val="0"/>
              </a:spcBef>
              <a:spcAft>
                <a:spcPts val="0"/>
              </a:spcAft>
              <a:buNone/>
            </a:pPr>
            <a:endParaRPr sz="3100"/>
          </a:p>
          <a:p>
            <a:pPr marL="0" lvl="0" indent="0" algn="l" rtl="0">
              <a:spcBef>
                <a:spcPts val="0"/>
              </a:spcBef>
              <a:spcAft>
                <a:spcPts val="0"/>
              </a:spcAft>
              <a:buNone/>
            </a:pPr>
            <a:endParaRPr sz="1000"/>
          </a:p>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Design Thinking in Entrepreneurship Workshop by Slidesgo">
  <a:themeElements>
    <a:clrScheme name="Simple Light">
      <a:dk1>
        <a:srgbClr val="504949"/>
      </a:dk1>
      <a:lt1>
        <a:srgbClr val="77457D"/>
      </a:lt1>
      <a:dk2>
        <a:srgbClr val="5CC9BF"/>
      </a:dk2>
      <a:lt2>
        <a:srgbClr val="B5C7BA"/>
      </a:lt2>
      <a:accent1>
        <a:srgbClr val="C46345"/>
      </a:accent1>
      <a:accent2>
        <a:srgbClr val="2C6AA3"/>
      </a:accent2>
      <a:accent3>
        <a:srgbClr val="000000"/>
      </a:accent3>
      <a:accent4>
        <a:srgbClr val="DEDEDE"/>
      </a:accent4>
      <a:accent5>
        <a:srgbClr val="EBEBEB"/>
      </a:accent5>
      <a:accent6>
        <a:srgbClr val="FCFCF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Words>
  <Application>Microsoft Office PowerPoint</Application>
  <PresentationFormat>On-screen Show (16:9)</PresentationFormat>
  <Paragraphs>44</Paragraphs>
  <Slides>15</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Paytone One</vt:lpstr>
      <vt:lpstr>Bayon</vt:lpstr>
      <vt:lpstr>Bradley Hand ITC</vt:lpstr>
      <vt:lpstr>Times New Roman</vt:lpstr>
      <vt:lpstr>Didact Gothic</vt:lpstr>
      <vt:lpstr>Anaheim</vt:lpstr>
      <vt:lpstr>Arial</vt:lpstr>
      <vt:lpstr>Arial Rounded MT Bold</vt:lpstr>
      <vt:lpstr>Design Thinking in Entrepreneurship Workshop by Slidesgo</vt:lpstr>
      <vt:lpstr>DESIGN THINKING</vt:lpstr>
      <vt:lpstr>Problem statement</vt:lpstr>
      <vt:lpstr>materials used!</vt:lpstr>
      <vt:lpstr>01.</vt:lpstr>
      <vt:lpstr>Theory behind the product</vt:lpstr>
      <vt:lpstr>Wheel configuration</vt:lpstr>
      <vt:lpstr>The three-wheel configuration often includes two main wheels designed for flat surfaces and a third wheel that functions as a stabilizer or an additional support when navigating stairs. The placement and orientation of these wheels are crucial for stability and maneuverability.  </vt:lpstr>
      <vt:lpstr>Articulation Mechanism</vt:lpstr>
      <vt:lpstr>The device may be equipped with an articulation mechanism that allows the wheels to adapt to the angle and irregularities of the stairs. This could involve a tilting or swiveling mechanism that enables the wheels to maintain contact with the steps.    </vt:lpstr>
      <vt:lpstr>stabilization Technology</vt:lpstr>
      <vt:lpstr>To ensure stability on stairs, the device might incorporate stabilization technology. This could include sensors, gyroscopes, or other feedback mechanisms that detect changes in orientation and adjust the position of the wheels accordingly. This helps in preventing the device from tipping or losing balance.      </vt:lpstr>
      <vt:lpstr>SHORT VIDEO CLIP </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dc:title>
  <cp:lastModifiedBy>Gowthamsai Alajangi</cp:lastModifiedBy>
  <cp:revision>1</cp:revision>
  <dcterms:modified xsi:type="dcterms:W3CDTF">2023-12-07T05:10:41Z</dcterms:modified>
</cp:coreProperties>
</file>